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13" r:id="rId1"/>
  </p:sldMasterIdLst>
  <p:notesMasterIdLst>
    <p:notesMasterId r:id="rId28"/>
  </p:notesMasterIdLst>
  <p:handoutMasterIdLst>
    <p:handoutMasterId r:id="rId29"/>
  </p:handout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7" r:id="rId21"/>
    <p:sldId id="278" r:id="rId22"/>
    <p:sldId id="279" r:id="rId23"/>
    <p:sldId id="280" r:id="rId24"/>
    <p:sldId id="276" r:id="rId25"/>
    <p:sldId id="281" r:id="rId26"/>
    <p:sldId id="282" r:id="rId2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4934" autoAdjust="0"/>
  </p:normalViewPr>
  <p:slideViewPr>
    <p:cSldViewPr snapToGrid="0" snapToObjects="1">
      <p:cViewPr varScale="1">
        <p:scale>
          <a:sx n="87" d="100"/>
          <a:sy n="87" d="100"/>
        </p:scale>
        <p:origin x="-1520"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interSettings" Target="printerSettings/printerSettings1.bin"/><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0A60902-4934-EF49-B768-C33F5F48A80A}" type="datetimeFigureOut">
              <a:rPr lang="en-US" smtClean="0"/>
              <a:t>5/9/15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7D52168-6628-734F-92E3-8E6CC2C34BC2}" type="slidenum">
              <a:rPr lang="en-US" smtClean="0"/>
              <a:t>‹#›</a:t>
            </a:fld>
            <a:endParaRPr lang="en-US"/>
          </a:p>
        </p:txBody>
      </p:sp>
    </p:spTree>
    <p:extLst>
      <p:ext uri="{BB962C8B-B14F-4D97-AF65-F5344CB8AC3E}">
        <p14:creationId xmlns:p14="http://schemas.microsoft.com/office/powerpoint/2010/main" val="123853973"/>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660DEB5-658D-5142-B9DF-0D0F7BAC8F1C}" type="datetimeFigureOut">
              <a:rPr lang="en-US" smtClean="0"/>
              <a:t>5/9/15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BF1A608-DD23-0648-B82E-9588D1FEC229}" type="slidenum">
              <a:rPr lang="en-US" smtClean="0"/>
              <a:t>‹#›</a:t>
            </a:fld>
            <a:endParaRPr lang="en-US"/>
          </a:p>
        </p:txBody>
      </p:sp>
    </p:spTree>
    <p:extLst>
      <p:ext uri="{BB962C8B-B14F-4D97-AF65-F5344CB8AC3E}">
        <p14:creationId xmlns:p14="http://schemas.microsoft.com/office/powerpoint/2010/main" val="147899827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a:t>
            </a:r>
            <a:r>
              <a:rPr lang="en-US" baseline="0" dirty="0" smtClean="0"/>
              <a:t> </a:t>
            </a:r>
            <a:r>
              <a:rPr lang="en-US" dirty="0" smtClean="0"/>
              <a:t>This shape is due to the fact that there is more combustion activity in the winter (think home heating) than in the summer. If we assume that PM's sink is deposition and assume the same rate of deposition for all seasons, then it makes sense that the season with the highest rate of production (winter) will have higher overall concentrations. </a:t>
            </a:r>
          </a:p>
          <a:p>
            <a:r>
              <a:rPr lang="en-US" dirty="0" smtClean="0"/>
              <a:t>2) "Fine particles also have seasonal patterns... Fine particle concentrations tend to be higher in the fourth calendar quarter (October-December) in many areas of the West, in part because fine particle nitrates are more readily formed in cooler weather, and wood stove and fireplace use produces more carbon. TREES</a:t>
            </a:r>
          </a:p>
          <a:p>
            <a:r>
              <a:rPr lang="en-US" dirty="0" smtClean="0"/>
              <a:t>3)</a:t>
            </a:r>
            <a:r>
              <a:rPr lang="en-US" baseline="0" dirty="0" smtClean="0"/>
              <a:t> </a:t>
            </a:r>
            <a:r>
              <a:rPr lang="en-US" dirty="0" smtClean="0"/>
              <a:t>One must also note that PM is highly susceptible to specific source events that can drive the average up for a period of time (such as a fire or congregation of old diesel trucks). </a:t>
            </a:r>
          </a:p>
          <a:p>
            <a:endParaRPr lang="en-US" dirty="0"/>
          </a:p>
        </p:txBody>
      </p:sp>
      <p:sp>
        <p:nvSpPr>
          <p:cNvPr id="4" name="Slide Number Placeholder 3"/>
          <p:cNvSpPr>
            <a:spLocks noGrp="1"/>
          </p:cNvSpPr>
          <p:nvPr>
            <p:ph type="sldNum" sz="quarter" idx="10"/>
          </p:nvPr>
        </p:nvSpPr>
        <p:spPr/>
        <p:txBody>
          <a:bodyPr/>
          <a:lstStyle/>
          <a:p>
            <a:fld id="{3BF1A608-DD23-0648-B82E-9588D1FEC229}" type="slidenum">
              <a:rPr lang="en-US" smtClean="0"/>
              <a:t>7</a:t>
            </a:fld>
            <a:endParaRPr lang="en-US"/>
          </a:p>
        </p:txBody>
      </p:sp>
    </p:spTree>
    <p:extLst>
      <p:ext uri="{BB962C8B-B14F-4D97-AF65-F5344CB8AC3E}">
        <p14:creationId xmlns:p14="http://schemas.microsoft.com/office/powerpoint/2010/main" val="10265363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Notice not smooth line, but rather series of individual</a:t>
            </a:r>
            <a:r>
              <a:rPr lang="en-US" baseline="0" dirty="0" smtClean="0"/>
              <a:t> events </a:t>
            </a:r>
            <a:endParaRPr lang="en-US" dirty="0"/>
          </a:p>
        </p:txBody>
      </p:sp>
      <p:sp>
        <p:nvSpPr>
          <p:cNvPr id="4" name="Slide Number Placeholder 3"/>
          <p:cNvSpPr>
            <a:spLocks noGrp="1"/>
          </p:cNvSpPr>
          <p:nvPr>
            <p:ph type="sldNum" sz="quarter" idx="10"/>
          </p:nvPr>
        </p:nvSpPr>
        <p:spPr/>
        <p:txBody>
          <a:bodyPr/>
          <a:lstStyle/>
          <a:p>
            <a:fld id="{3BF1A608-DD23-0648-B82E-9588D1FEC229}" type="slidenum">
              <a:rPr lang="en-US" smtClean="0"/>
              <a:t>20</a:t>
            </a:fld>
            <a:endParaRPr lang="en-US"/>
          </a:p>
        </p:txBody>
      </p:sp>
    </p:spTree>
    <p:extLst>
      <p:ext uri="{BB962C8B-B14F-4D97-AF65-F5344CB8AC3E}">
        <p14:creationId xmlns:p14="http://schemas.microsoft.com/office/powerpoint/2010/main" val="19886440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Although we derive a monthly</a:t>
            </a:r>
            <a:r>
              <a:rPr lang="en-US" baseline="0" dirty="0" smtClean="0"/>
              <a:t> average value from these of 12.7897 </a:t>
            </a:r>
            <a:r>
              <a:rPr lang="en-US" baseline="0" dirty="0" err="1" smtClean="0"/>
              <a:t>ug</a:t>
            </a:r>
            <a:r>
              <a:rPr lang="en-US" baseline="0" dirty="0" smtClean="0"/>
              <a:t>/m3, these values are from peak events that are much higher than that value,</a:t>
            </a:r>
          </a:p>
          <a:p>
            <a:endParaRPr lang="en-US" baseline="0" dirty="0" smtClean="0"/>
          </a:p>
          <a:p>
            <a:r>
              <a:rPr lang="en-US" baseline="0" dirty="0" smtClean="0"/>
              <a:t>What does this mean in terms of health? </a:t>
            </a:r>
            <a:endParaRPr lang="en-US" dirty="0"/>
          </a:p>
        </p:txBody>
      </p:sp>
      <p:sp>
        <p:nvSpPr>
          <p:cNvPr id="4" name="Slide Number Placeholder 3"/>
          <p:cNvSpPr>
            <a:spLocks noGrp="1"/>
          </p:cNvSpPr>
          <p:nvPr>
            <p:ph type="sldNum" sz="quarter" idx="10"/>
          </p:nvPr>
        </p:nvSpPr>
        <p:spPr/>
        <p:txBody>
          <a:bodyPr/>
          <a:lstStyle/>
          <a:p>
            <a:fld id="{3BF1A608-DD23-0648-B82E-9588D1FEC229}" type="slidenum">
              <a:rPr lang="en-US" smtClean="0"/>
              <a:t>21</a:t>
            </a:fld>
            <a:endParaRPr lang="en-US"/>
          </a:p>
        </p:txBody>
      </p:sp>
    </p:spTree>
    <p:extLst>
      <p:ext uri="{BB962C8B-B14F-4D97-AF65-F5344CB8AC3E}">
        <p14:creationId xmlns:p14="http://schemas.microsoft.com/office/powerpoint/2010/main" val="14736026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Spikes</a:t>
            </a:r>
            <a:r>
              <a:rPr lang="en-US" baseline="0" dirty="0" smtClean="0"/>
              <a:t> line up, magnitude</a:t>
            </a:r>
            <a:endParaRPr lang="en-US" dirty="0"/>
          </a:p>
        </p:txBody>
      </p:sp>
      <p:sp>
        <p:nvSpPr>
          <p:cNvPr id="4" name="Slide Number Placeholder 3"/>
          <p:cNvSpPr>
            <a:spLocks noGrp="1"/>
          </p:cNvSpPr>
          <p:nvPr>
            <p:ph type="sldNum" sz="quarter" idx="10"/>
          </p:nvPr>
        </p:nvSpPr>
        <p:spPr/>
        <p:txBody>
          <a:bodyPr/>
          <a:lstStyle/>
          <a:p>
            <a:fld id="{3BF1A608-DD23-0648-B82E-9588D1FEC229}" type="slidenum">
              <a:rPr lang="en-US" smtClean="0"/>
              <a:t>8</a:t>
            </a:fld>
            <a:endParaRPr lang="en-US"/>
          </a:p>
        </p:txBody>
      </p:sp>
    </p:spTree>
    <p:extLst>
      <p:ext uri="{BB962C8B-B14F-4D97-AF65-F5344CB8AC3E}">
        <p14:creationId xmlns:p14="http://schemas.microsoft.com/office/powerpoint/2010/main" val="31018184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Smaller magnitude</a:t>
            </a:r>
            <a:r>
              <a:rPr lang="en-US" baseline="0" dirty="0" smtClean="0"/>
              <a:t> (Same scale), spikes also line up</a:t>
            </a:r>
            <a:endParaRPr lang="en-US" dirty="0"/>
          </a:p>
        </p:txBody>
      </p:sp>
      <p:sp>
        <p:nvSpPr>
          <p:cNvPr id="4" name="Slide Number Placeholder 3"/>
          <p:cNvSpPr>
            <a:spLocks noGrp="1"/>
          </p:cNvSpPr>
          <p:nvPr>
            <p:ph type="sldNum" sz="quarter" idx="10"/>
          </p:nvPr>
        </p:nvSpPr>
        <p:spPr/>
        <p:txBody>
          <a:bodyPr/>
          <a:lstStyle/>
          <a:p>
            <a:fld id="{3BF1A608-DD23-0648-B82E-9588D1FEC229}" type="slidenum">
              <a:rPr lang="en-US" smtClean="0"/>
              <a:t>9</a:t>
            </a:fld>
            <a:endParaRPr lang="en-US"/>
          </a:p>
        </p:txBody>
      </p:sp>
    </p:spTree>
    <p:extLst>
      <p:ext uri="{BB962C8B-B14F-4D97-AF65-F5344CB8AC3E}">
        <p14:creationId xmlns:p14="http://schemas.microsoft.com/office/powerpoint/2010/main" val="12971819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New scale, note magnitude much smaller, talk about individual events driving each day</a:t>
            </a:r>
            <a:endParaRPr lang="en-US" dirty="0"/>
          </a:p>
        </p:txBody>
      </p:sp>
      <p:sp>
        <p:nvSpPr>
          <p:cNvPr id="4" name="Slide Number Placeholder 3"/>
          <p:cNvSpPr>
            <a:spLocks noGrp="1"/>
          </p:cNvSpPr>
          <p:nvPr>
            <p:ph type="sldNum" sz="quarter" idx="10"/>
          </p:nvPr>
        </p:nvSpPr>
        <p:spPr/>
        <p:txBody>
          <a:bodyPr/>
          <a:lstStyle/>
          <a:p>
            <a:fld id="{3BF1A608-DD23-0648-B82E-9588D1FEC229}" type="slidenum">
              <a:rPr lang="en-US" smtClean="0"/>
              <a:t>10</a:t>
            </a:fld>
            <a:endParaRPr lang="en-US"/>
          </a:p>
        </p:txBody>
      </p:sp>
    </p:spTree>
    <p:extLst>
      <p:ext uri="{BB962C8B-B14F-4D97-AF65-F5344CB8AC3E}">
        <p14:creationId xmlns:p14="http://schemas.microsoft.com/office/powerpoint/2010/main" val="28817419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Magnitude increasing back up again as in winter, note</a:t>
            </a:r>
            <a:r>
              <a:rPr lang="en-US" baseline="0" dirty="0" smtClean="0"/>
              <a:t> the last increasing peak in all data</a:t>
            </a:r>
            <a:r>
              <a:rPr lang="en-US" baseline="0" dirty="0" smtClean="0">
                <a:sym typeface="Wingdings"/>
              </a:rPr>
              <a:t> what is this? See next few slides and talk about are there in season patterns? </a:t>
            </a:r>
            <a:endParaRPr lang="en-US" dirty="0"/>
          </a:p>
        </p:txBody>
      </p:sp>
      <p:sp>
        <p:nvSpPr>
          <p:cNvPr id="4" name="Slide Number Placeholder 3"/>
          <p:cNvSpPr>
            <a:spLocks noGrp="1"/>
          </p:cNvSpPr>
          <p:nvPr>
            <p:ph type="sldNum" sz="quarter" idx="10"/>
          </p:nvPr>
        </p:nvSpPr>
        <p:spPr/>
        <p:txBody>
          <a:bodyPr/>
          <a:lstStyle/>
          <a:p>
            <a:fld id="{3BF1A608-DD23-0648-B82E-9588D1FEC229}" type="slidenum">
              <a:rPr lang="en-US" smtClean="0"/>
              <a:t>11</a:t>
            </a:fld>
            <a:endParaRPr lang="en-US"/>
          </a:p>
        </p:txBody>
      </p:sp>
    </p:spTree>
    <p:extLst>
      <p:ext uri="{BB962C8B-B14F-4D97-AF65-F5344CB8AC3E}">
        <p14:creationId xmlns:p14="http://schemas.microsoft.com/office/powerpoint/2010/main" val="1196507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Trends? Not really</a:t>
            </a:r>
          </a:p>
          <a:p>
            <a:r>
              <a:rPr lang="en-US" dirty="0" smtClean="0"/>
              <a:t>Seems</a:t>
            </a:r>
            <a:r>
              <a:rPr lang="en-US" baseline="0" dirty="0" smtClean="0"/>
              <a:t> random with peaks, except maybe large peak in fall 2013, 14? See next slide</a:t>
            </a:r>
            <a:endParaRPr lang="en-US" dirty="0"/>
          </a:p>
        </p:txBody>
      </p:sp>
      <p:sp>
        <p:nvSpPr>
          <p:cNvPr id="4" name="Slide Number Placeholder 3"/>
          <p:cNvSpPr>
            <a:spLocks noGrp="1"/>
          </p:cNvSpPr>
          <p:nvPr>
            <p:ph type="sldNum" sz="quarter" idx="10"/>
          </p:nvPr>
        </p:nvSpPr>
        <p:spPr/>
        <p:txBody>
          <a:bodyPr/>
          <a:lstStyle/>
          <a:p>
            <a:fld id="{3BF1A608-DD23-0648-B82E-9588D1FEC229}" type="slidenum">
              <a:rPr lang="en-US" smtClean="0"/>
              <a:t>13</a:t>
            </a:fld>
            <a:endParaRPr lang="en-US"/>
          </a:p>
        </p:txBody>
      </p:sp>
    </p:spTree>
    <p:extLst>
      <p:ext uri="{BB962C8B-B14F-4D97-AF65-F5344CB8AC3E}">
        <p14:creationId xmlns:p14="http://schemas.microsoft.com/office/powerpoint/2010/main" val="4327876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Beaverton data</a:t>
            </a:r>
            <a:r>
              <a:rPr lang="en-US" baseline="0" dirty="0" smtClean="0"/>
              <a:t> corrected </a:t>
            </a:r>
            <a:r>
              <a:rPr lang="en-US" baseline="0" dirty="0" smtClean="0">
                <a:sym typeface="Wingdings"/>
              </a:rPr>
              <a:t> 60 </a:t>
            </a:r>
            <a:r>
              <a:rPr lang="en-US" baseline="0" dirty="0" err="1" smtClean="0">
                <a:sym typeface="Wingdings"/>
              </a:rPr>
              <a:t>ug</a:t>
            </a:r>
            <a:r>
              <a:rPr lang="en-US" baseline="0" dirty="0" smtClean="0">
                <a:sym typeface="Wingdings"/>
              </a:rPr>
              <a:t> is crazy! Beijing Levels</a:t>
            </a:r>
            <a:endParaRPr lang="en-US" baseline="0" dirty="0" smtClean="0"/>
          </a:p>
          <a:p>
            <a:r>
              <a:rPr lang="en-US" baseline="0" dirty="0" smtClean="0"/>
              <a:t>Large peak events near end? High influx of wood burning? Near Holidays? Higher rates of travel? </a:t>
            </a:r>
            <a:endParaRPr lang="en-US" dirty="0"/>
          </a:p>
        </p:txBody>
      </p:sp>
      <p:sp>
        <p:nvSpPr>
          <p:cNvPr id="4" name="Slide Number Placeholder 3"/>
          <p:cNvSpPr>
            <a:spLocks noGrp="1"/>
          </p:cNvSpPr>
          <p:nvPr>
            <p:ph type="sldNum" sz="quarter" idx="10"/>
          </p:nvPr>
        </p:nvSpPr>
        <p:spPr/>
        <p:txBody>
          <a:bodyPr/>
          <a:lstStyle/>
          <a:p>
            <a:fld id="{3BF1A608-DD23-0648-B82E-9588D1FEC229}" type="slidenum">
              <a:rPr lang="en-US" smtClean="0"/>
              <a:t>14</a:t>
            </a:fld>
            <a:endParaRPr lang="en-US"/>
          </a:p>
        </p:txBody>
      </p:sp>
    </p:spTree>
    <p:extLst>
      <p:ext uri="{BB962C8B-B14F-4D97-AF65-F5344CB8AC3E}">
        <p14:creationId xmlns:p14="http://schemas.microsoft.com/office/powerpoint/2010/main" val="15082839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Urban Areas = more PM!</a:t>
            </a:r>
            <a:r>
              <a:rPr lang="en-US" baseline="0" dirty="0" smtClean="0"/>
              <a:t> duh</a:t>
            </a:r>
            <a:endParaRPr lang="en-US" dirty="0"/>
          </a:p>
        </p:txBody>
      </p:sp>
      <p:sp>
        <p:nvSpPr>
          <p:cNvPr id="4" name="Slide Number Placeholder 3"/>
          <p:cNvSpPr>
            <a:spLocks noGrp="1"/>
          </p:cNvSpPr>
          <p:nvPr>
            <p:ph type="sldNum" sz="quarter" idx="10"/>
          </p:nvPr>
        </p:nvSpPr>
        <p:spPr/>
        <p:txBody>
          <a:bodyPr/>
          <a:lstStyle/>
          <a:p>
            <a:fld id="{3BF1A608-DD23-0648-B82E-9588D1FEC229}" type="slidenum">
              <a:rPr lang="en-US" smtClean="0"/>
              <a:t>18</a:t>
            </a:fld>
            <a:endParaRPr lang="en-US"/>
          </a:p>
        </p:txBody>
      </p:sp>
    </p:spTree>
    <p:extLst>
      <p:ext uri="{BB962C8B-B14F-4D97-AF65-F5344CB8AC3E}">
        <p14:creationId xmlns:p14="http://schemas.microsoft.com/office/powerpoint/2010/main" val="42587605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Sauvie</a:t>
            </a:r>
            <a:r>
              <a:rPr lang="en-US" dirty="0" smtClean="0"/>
              <a:t> Island is</a:t>
            </a:r>
            <a:r>
              <a:rPr lang="en-US" baseline="0" dirty="0" smtClean="0"/>
              <a:t> very weird, lots of organics (fertilizers, Organic matter) in the air, how can we test? </a:t>
            </a:r>
            <a:endParaRPr lang="en-US" dirty="0"/>
          </a:p>
        </p:txBody>
      </p:sp>
      <p:sp>
        <p:nvSpPr>
          <p:cNvPr id="4" name="Slide Number Placeholder 3"/>
          <p:cNvSpPr>
            <a:spLocks noGrp="1"/>
          </p:cNvSpPr>
          <p:nvPr>
            <p:ph type="sldNum" sz="quarter" idx="10"/>
          </p:nvPr>
        </p:nvSpPr>
        <p:spPr/>
        <p:txBody>
          <a:bodyPr/>
          <a:lstStyle/>
          <a:p>
            <a:fld id="{3BF1A608-DD23-0648-B82E-9588D1FEC229}" type="slidenum">
              <a:rPr lang="en-US" smtClean="0"/>
              <a:t>19</a:t>
            </a:fld>
            <a:endParaRPr lang="en-US"/>
          </a:p>
        </p:txBody>
      </p:sp>
    </p:spTree>
    <p:extLst>
      <p:ext uri="{BB962C8B-B14F-4D97-AF65-F5344CB8AC3E}">
        <p14:creationId xmlns:p14="http://schemas.microsoft.com/office/powerpoint/2010/main" val="22064792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3186953" y="268288"/>
            <a:ext cx="5669280" cy="39003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268940" y="268288"/>
            <a:ext cx="182880" cy="388685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3200400" y="4208929"/>
            <a:ext cx="5458968" cy="1048684"/>
          </a:xfrm>
        </p:spPr>
        <p:txBody>
          <a:bodyPr vert="horz" lIns="91440" tIns="45720" rIns="91440" bIns="45720" rtlCol="0" anchor="b" anchorCtr="0">
            <a:normAutofit/>
          </a:bodyPr>
          <a:lstStyle>
            <a:lvl1pPr algn="l" defTabSz="914400" rtl="0" eaLnBrk="1" latinLnBrk="0" hangingPunct="1">
              <a:spcBef>
                <a:spcPct val="0"/>
              </a:spcBef>
              <a:buNone/>
              <a:defRPr sz="4600" kern="1200">
                <a:solidFill>
                  <a:schemeClr val="accent1"/>
                </a:solidFill>
                <a:latin typeface="+mj-lt"/>
                <a:ea typeface="+mj-ea"/>
                <a:cs typeface="+mj-cs"/>
              </a:defRPr>
            </a:lvl1pPr>
          </a:lstStyle>
          <a:p>
            <a:r>
              <a:rPr lang="en-US" smtClean="0"/>
              <a:t>Click to edit Master title style</a:t>
            </a:r>
            <a:endParaRPr/>
          </a:p>
        </p:txBody>
      </p:sp>
      <p:sp>
        <p:nvSpPr>
          <p:cNvPr id="3" name="Subtitle 2"/>
          <p:cNvSpPr>
            <a:spLocks noGrp="1"/>
          </p:cNvSpPr>
          <p:nvPr>
            <p:ph type="subTitle" idx="1"/>
          </p:nvPr>
        </p:nvSpPr>
        <p:spPr>
          <a:xfrm>
            <a:off x="3200400" y="5257800"/>
            <a:ext cx="5458968" cy="621792"/>
          </a:xfrm>
        </p:spPr>
        <p:txBody>
          <a:bodyPr vert="horz" lIns="91440" tIns="45720" rIns="91440" bIns="45720" rtlCol="0">
            <a:normAutofit/>
          </a:bodyPr>
          <a:lstStyle>
            <a:lvl1pPr marL="0" indent="0" algn="l" defTabSz="914400" rtl="0" eaLnBrk="1" latinLnBrk="0" hangingPunct="1">
              <a:spcBef>
                <a:spcPts val="0"/>
              </a:spcBef>
              <a:buClr>
                <a:schemeClr val="accent1"/>
              </a:buClr>
              <a:buSzPct val="100000"/>
              <a:buFont typeface="Wingdings 2" pitchFamily="18" charset="2"/>
              <a:buNone/>
              <a:defRPr sz="1600" kern="1200">
                <a:solidFill>
                  <a:schemeClr val="tx2"/>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a:xfrm>
            <a:off x="3276600" y="390525"/>
            <a:ext cx="5504688" cy="365125"/>
          </a:xfrm>
        </p:spPr>
        <p:txBody>
          <a:bodyPr vert="horz" lIns="91440" tIns="45720" rIns="91440" bIns="45720" rtlCol="0" anchor="ctr"/>
          <a:lstStyle>
            <a:lvl1pPr marL="0" algn="r" defTabSz="914400" rtl="0" eaLnBrk="1" latinLnBrk="0" hangingPunct="1">
              <a:defRPr sz="2200" b="0" kern="1200" baseline="0">
                <a:solidFill>
                  <a:schemeClr val="bg1"/>
                </a:solidFill>
                <a:latin typeface="+mn-lt"/>
                <a:ea typeface="+mn-ea"/>
                <a:cs typeface="+mn-cs"/>
              </a:defRPr>
            </a:lvl1pPr>
          </a:lstStyle>
          <a:p>
            <a:r>
              <a:rPr lang="en-US" smtClean="0"/>
              <a:t>5/9/15</a:t>
            </a:r>
            <a:endParaRPr lang="en-US"/>
          </a:p>
        </p:txBody>
      </p:sp>
      <p:sp>
        <p:nvSpPr>
          <p:cNvPr id="5" name="Footer Placeholder 4"/>
          <p:cNvSpPr>
            <a:spLocks noGrp="1"/>
          </p:cNvSpPr>
          <p:nvPr>
            <p:ph type="ftr" sz="quarter" idx="11"/>
          </p:nvPr>
        </p:nvSpPr>
        <p:spPr>
          <a:xfrm>
            <a:off x="3218688" y="6356350"/>
            <a:ext cx="4736592" cy="365125"/>
          </a:xfrm>
        </p:spPr>
        <p:txBody>
          <a:bodyPr vert="horz" lIns="91440" tIns="45720" rIns="91440" bIns="45720" rtlCol="0" anchor="ctr"/>
          <a:lstStyle>
            <a:lvl1pPr marL="0" algn="l" defTabSz="914400" rtl="0" eaLnBrk="1" latinLnBrk="0" hangingPunct="1">
              <a:defRPr sz="1100" b="1" kern="1200">
                <a:solidFill>
                  <a:schemeClr val="tx2">
                    <a:lumMod val="60000"/>
                    <a:lumOff val="40000"/>
                  </a:schemeClr>
                </a:solidFill>
                <a:latin typeface="+mn-lt"/>
                <a:ea typeface="+mn-ea"/>
                <a:cs typeface="+mn-cs"/>
              </a:defRPr>
            </a:lvl1pPr>
          </a:lstStyle>
          <a:p>
            <a:endParaRPr lang="en-US"/>
          </a:p>
        </p:txBody>
      </p:sp>
      <p:sp>
        <p:nvSpPr>
          <p:cNvPr id="6" name="Slide Number Placeholder 5"/>
          <p:cNvSpPr>
            <a:spLocks noGrp="1"/>
          </p:cNvSpPr>
          <p:nvPr>
            <p:ph type="sldNum" sz="quarter" idx="12"/>
          </p:nvPr>
        </p:nvSpPr>
        <p:spPr>
          <a:xfrm>
            <a:off x="8256494" y="6356350"/>
            <a:ext cx="685800" cy="365125"/>
          </a:xfrm>
        </p:spPr>
        <p:txBody>
          <a:bodyPr vert="horz" lIns="91440" tIns="45720" rIns="91440" bIns="45720" rtlCol="0" anchor="ctr"/>
          <a:lstStyle>
            <a:lvl1pPr marL="0" algn="r" defTabSz="914400" rtl="0" eaLnBrk="1" latinLnBrk="0" hangingPunct="1">
              <a:defRPr sz="1100" b="1" kern="1200">
                <a:solidFill>
                  <a:schemeClr val="tx2">
                    <a:lumMod val="60000"/>
                    <a:lumOff val="40000"/>
                  </a:schemeClr>
                </a:solidFill>
                <a:latin typeface="+mn-lt"/>
                <a:ea typeface="+mn-ea"/>
                <a:cs typeface="+mn-cs"/>
              </a:defRPr>
            </a:lvl1pPr>
          </a:lstStyle>
          <a:p>
            <a:fld id="{57AF16DE-A0D5-4438-950F-5B1E159C2C28}"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8" name="Rectangle 7"/>
          <p:cNvSpPr/>
          <p:nvPr/>
        </p:nvSpPr>
        <p:spPr>
          <a:xfrm>
            <a:off x="8148918" y="268288"/>
            <a:ext cx="718073"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7199" y="914400"/>
            <a:ext cx="7391401" cy="1143000"/>
          </a:xfrm>
        </p:spPr>
        <p:txBody>
          <a:bodyPr/>
          <a:lstStyle/>
          <a:p>
            <a:r>
              <a:rPr lang="en-US" smtClean="0"/>
              <a:t>Click to edit Master title style</a:t>
            </a:r>
            <a:endParaRPr/>
          </a:p>
        </p:txBody>
      </p:sp>
      <p:sp>
        <p:nvSpPr>
          <p:cNvPr id="3" name="Content Placeholder 2"/>
          <p:cNvSpPr>
            <a:spLocks noGrp="1"/>
          </p:cNvSpPr>
          <p:nvPr>
            <p:ph sz="half" idx="1"/>
          </p:nvPr>
        </p:nvSpPr>
        <p:spPr>
          <a:xfrm>
            <a:off x="4282440" y="2214562"/>
            <a:ext cx="3566160"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r>
              <a:rPr lang="en-US" smtClean="0"/>
              <a:t>5/9/15</a:t>
            </a:r>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E7A5EC-6E26-2D41-9D15-E478695EECD3}" type="slidenum">
              <a:rPr lang="en-US" smtClean="0"/>
              <a:t>‹#›</a:t>
            </a:fld>
            <a:endParaRPr lang="en-US"/>
          </a:p>
        </p:txBody>
      </p:sp>
      <p:sp>
        <p:nvSpPr>
          <p:cNvPr id="9" name="Content Placeholder 2"/>
          <p:cNvSpPr>
            <a:spLocks noGrp="1"/>
          </p:cNvSpPr>
          <p:nvPr>
            <p:ph sz="half" idx="13"/>
          </p:nvPr>
        </p:nvSpPr>
        <p:spPr>
          <a:xfrm>
            <a:off x="4282440" y="4224973"/>
            <a:ext cx="3566160"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0" name="Content Placeholder 2"/>
          <p:cNvSpPr>
            <a:spLocks noGrp="1"/>
          </p:cNvSpPr>
          <p:nvPr>
            <p:ph sz="half" idx="14"/>
          </p:nvPr>
        </p:nvSpPr>
        <p:spPr>
          <a:xfrm>
            <a:off x="457200" y="2214563"/>
            <a:ext cx="3566160" cy="39116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8" name="Rectangle 7"/>
          <p:cNvSpPr/>
          <p:nvPr/>
        </p:nvSpPr>
        <p:spPr>
          <a:xfrm>
            <a:off x="8148918" y="268288"/>
            <a:ext cx="718073"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7199" y="914400"/>
            <a:ext cx="7391401" cy="1143000"/>
          </a:xfrm>
        </p:spPr>
        <p:txBody>
          <a:bodyPr/>
          <a:lstStyle/>
          <a:p>
            <a:r>
              <a:rPr lang="en-US" smtClean="0"/>
              <a:t>Click to edit Master title style</a:t>
            </a:r>
            <a:endParaRPr/>
          </a:p>
        </p:txBody>
      </p:sp>
      <p:sp>
        <p:nvSpPr>
          <p:cNvPr id="3" name="Content Placeholder 2"/>
          <p:cNvSpPr>
            <a:spLocks noGrp="1"/>
          </p:cNvSpPr>
          <p:nvPr>
            <p:ph sz="half" idx="1"/>
          </p:nvPr>
        </p:nvSpPr>
        <p:spPr>
          <a:xfrm>
            <a:off x="4282440" y="2214562"/>
            <a:ext cx="3566160"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r>
              <a:rPr lang="en-US" smtClean="0"/>
              <a:t>5/9/15</a:t>
            </a:r>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E7A5EC-6E26-2D41-9D15-E478695EECD3}" type="slidenum">
              <a:rPr lang="en-US" smtClean="0"/>
              <a:t>‹#›</a:t>
            </a:fld>
            <a:endParaRPr lang="en-US"/>
          </a:p>
        </p:txBody>
      </p:sp>
      <p:sp>
        <p:nvSpPr>
          <p:cNvPr id="9" name="Content Placeholder 2"/>
          <p:cNvSpPr>
            <a:spLocks noGrp="1"/>
          </p:cNvSpPr>
          <p:nvPr>
            <p:ph sz="half" idx="13"/>
          </p:nvPr>
        </p:nvSpPr>
        <p:spPr>
          <a:xfrm>
            <a:off x="4282440" y="4224973"/>
            <a:ext cx="3566160"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1" name="Content Placeholder 2"/>
          <p:cNvSpPr>
            <a:spLocks noGrp="1"/>
          </p:cNvSpPr>
          <p:nvPr>
            <p:ph sz="half" idx="14"/>
          </p:nvPr>
        </p:nvSpPr>
        <p:spPr>
          <a:xfrm>
            <a:off x="457200" y="2214562"/>
            <a:ext cx="3566160"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2" name="Content Placeholder 2"/>
          <p:cNvSpPr>
            <a:spLocks noGrp="1"/>
          </p:cNvSpPr>
          <p:nvPr>
            <p:ph sz="half" idx="15"/>
          </p:nvPr>
        </p:nvSpPr>
        <p:spPr>
          <a:xfrm>
            <a:off x="457200" y="4224973"/>
            <a:ext cx="3566160"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p:cNvSpPr/>
          <p:nvPr/>
        </p:nvSpPr>
        <p:spPr>
          <a:xfrm>
            <a:off x="8148918" y="268288"/>
            <a:ext cx="718073"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r>
              <a:rPr lang="en-US" smtClean="0"/>
              <a:t>5/9/15</a:t>
            </a:r>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BE7A5EC-6E26-2D41-9D15-E478695EECD3}"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p:nvSpPr>
        <p:spPr>
          <a:xfrm>
            <a:off x="8148918" y="268288"/>
            <a:ext cx="718073" cy="5669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Date Placeholder 1"/>
          <p:cNvSpPr>
            <a:spLocks noGrp="1"/>
          </p:cNvSpPr>
          <p:nvPr>
            <p:ph type="dt" sz="half" idx="10"/>
          </p:nvPr>
        </p:nvSpPr>
        <p:spPr/>
        <p:txBody>
          <a:bodyPr/>
          <a:lstStyle/>
          <a:p>
            <a:r>
              <a:rPr lang="en-US" smtClean="0"/>
              <a:t>5/9/15</a:t>
            </a:r>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BE7A5EC-6E26-2D41-9D15-E478695EECD3}"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8148918" y="268288"/>
            <a:ext cx="718073" cy="5669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7199" y="995082"/>
            <a:ext cx="3566160" cy="1035424"/>
          </a:xfrm>
        </p:spPr>
        <p:txBody>
          <a:bodyPr anchor="b"/>
          <a:lstStyle>
            <a:lvl1pPr algn="l">
              <a:defRPr sz="2800" b="0"/>
            </a:lvl1pPr>
          </a:lstStyle>
          <a:p>
            <a:r>
              <a:rPr lang="en-US" smtClean="0"/>
              <a:t>Click to edit Master title style</a:t>
            </a:r>
            <a:endParaRPr/>
          </a:p>
        </p:txBody>
      </p:sp>
      <p:sp>
        <p:nvSpPr>
          <p:cNvPr id="3" name="Content Placeholder 2"/>
          <p:cNvSpPr>
            <a:spLocks noGrp="1"/>
          </p:cNvSpPr>
          <p:nvPr>
            <p:ph idx="1"/>
          </p:nvPr>
        </p:nvSpPr>
        <p:spPr>
          <a:xfrm>
            <a:off x="4762052" y="990600"/>
            <a:ext cx="3566160" cy="5135563"/>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a:xfrm>
            <a:off x="457199" y="2057400"/>
            <a:ext cx="3566160" cy="3657601"/>
          </a:xfrm>
        </p:spPr>
        <p:txBody>
          <a:bodyPr>
            <a:normAutofit/>
          </a:bodyPr>
          <a:lstStyle>
            <a:lvl1pPr marL="0" indent="0">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smtClean="0"/>
              <a:t>5/9/15</a:t>
            </a:r>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E7A5EC-6E26-2D41-9D15-E478695EECD3}"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8" name="Rectangle 7"/>
          <p:cNvSpPr/>
          <p:nvPr/>
        </p:nvSpPr>
        <p:spPr>
          <a:xfrm>
            <a:off x="4746811" y="268288"/>
            <a:ext cx="4114800" cy="5669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7199" y="995082"/>
            <a:ext cx="3566160" cy="1035424"/>
          </a:xfrm>
        </p:spPr>
        <p:txBody>
          <a:bodyPr anchor="b"/>
          <a:lstStyle>
            <a:lvl1pPr algn="l">
              <a:defRPr sz="2800" b="0"/>
            </a:lvl1pPr>
          </a:lstStyle>
          <a:p>
            <a:r>
              <a:rPr lang="en-US" smtClean="0"/>
              <a:t>Click to edit Master title style</a:t>
            </a:r>
            <a:endParaRPr/>
          </a:p>
        </p:txBody>
      </p:sp>
      <p:sp>
        <p:nvSpPr>
          <p:cNvPr id="4" name="Text Placeholder 3"/>
          <p:cNvSpPr>
            <a:spLocks noGrp="1"/>
          </p:cNvSpPr>
          <p:nvPr>
            <p:ph type="body" sz="half" idx="2"/>
          </p:nvPr>
        </p:nvSpPr>
        <p:spPr>
          <a:xfrm>
            <a:off x="457199" y="2057400"/>
            <a:ext cx="3566160" cy="3657601"/>
          </a:xfrm>
        </p:spPr>
        <p:txBody>
          <a:bodyPr>
            <a:normAutofit/>
          </a:bodyPr>
          <a:lstStyle>
            <a:lvl1pPr marL="0" indent="0">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161365" y="6124014"/>
            <a:ext cx="1752600" cy="365125"/>
          </a:xfrm>
        </p:spPr>
        <p:txBody>
          <a:bodyPr/>
          <a:lstStyle>
            <a:lvl1pPr algn="l">
              <a:defRPr/>
            </a:lvl1pPr>
          </a:lstStyle>
          <a:p>
            <a:r>
              <a:rPr lang="en-US" smtClean="0"/>
              <a:t>5/9/15</a:t>
            </a:r>
            <a:endParaRPr lang="en-US"/>
          </a:p>
        </p:txBody>
      </p:sp>
      <p:sp>
        <p:nvSpPr>
          <p:cNvPr id="6" name="Footer Placeholder 5"/>
          <p:cNvSpPr>
            <a:spLocks noGrp="1"/>
          </p:cNvSpPr>
          <p:nvPr>
            <p:ph type="ftr" sz="quarter" idx="11"/>
          </p:nvPr>
        </p:nvSpPr>
        <p:spPr>
          <a:xfrm>
            <a:off x="174812" y="6356350"/>
            <a:ext cx="3863788" cy="365125"/>
          </a:xfrm>
        </p:spPr>
        <p:txBody>
          <a:bodyPr/>
          <a:lstStyle/>
          <a:p>
            <a:endParaRPr lang="en-US"/>
          </a:p>
        </p:txBody>
      </p:sp>
      <p:sp>
        <p:nvSpPr>
          <p:cNvPr id="7" name="Slide Number Placeholder 6"/>
          <p:cNvSpPr>
            <a:spLocks noGrp="1"/>
          </p:cNvSpPr>
          <p:nvPr>
            <p:ph type="sldNum" sz="quarter" idx="12"/>
          </p:nvPr>
        </p:nvSpPr>
        <p:spPr/>
        <p:txBody>
          <a:bodyPr/>
          <a:lstStyle/>
          <a:p>
            <a:fld id="{DBE7A5EC-6E26-2D41-9D15-E478695EECD3}" type="slidenum">
              <a:rPr lang="en-US" smtClean="0"/>
              <a:t>‹#›</a:t>
            </a:fld>
            <a:endParaRPr lang="en-US"/>
          </a:p>
        </p:txBody>
      </p:sp>
      <p:sp>
        <p:nvSpPr>
          <p:cNvPr id="10" name="Picture Placeholder 9"/>
          <p:cNvSpPr>
            <a:spLocks noGrp="1"/>
          </p:cNvSpPr>
          <p:nvPr>
            <p:ph type="pic" sz="quarter" idx="13"/>
          </p:nvPr>
        </p:nvSpPr>
        <p:spPr>
          <a:xfrm>
            <a:off x="4760258" y="990600"/>
            <a:ext cx="4096512" cy="5611813"/>
          </a:xfrm>
        </p:spPr>
        <p:txBody>
          <a:bodyPr/>
          <a:lstStyle>
            <a:lvl1pPr>
              <a:buNone/>
              <a:defRPr/>
            </a:lvl1pPr>
          </a:lstStyle>
          <a:p>
            <a:r>
              <a:rPr lang="en-US" smtClean="0"/>
              <a:t>Drag picture to placeholder or click icon to add</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8" name="Rectangle 7"/>
          <p:cNvSpPr/>
          <p:nvPr/>
        </p:nvSpPr>
        <p:spPr>
          <a:xfrm>
            <a:off x="7216775" y="268288"/>
            <a:ext cx="1639457" cy="36393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8788" y="4267200"/>
            <a:ext cx="6477000" cy="566738"/>
          </a:xfrm>
        </p:spPr>
        <p:txBody>
          <a:bodyPr anchor="b"/>
          <a:lstStyle>
            <a:lvl1pPr algn="l">
              <a:defRPr sz="2800" b="0"/>
            </a:lvl1pPr>
          </a:lstStyle>
          <a:p>
            <a:r>
              <a:rPr lang="en-US" smtClean="0"/>
              <a:t>Click to edit Master title style</a:t>
            </a:r>
            <a:endParaRPr/>
          </a:p>
        </p:txBody>
      </p:sp>
      <p:sp>
        <p:nvSpPr>
          <p:cNvPr id="3" name="Picture Placeholder 2"/>
          <p:cNvSpPr>
            <a:spLocks noGrp="1"/>
          </p:cNvSpPr>
          <p:nvPr>
            <p:ph type="pic" idx="1"/>
          </p:nvPr>
        </p:nvSpPr>
        <p:spPr>
          <a:xfrm>
            <a:off x="269874" y="268288"/>
            <a:ext cx="6858000" cy="363931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458788" y="4840941"/>
            <a:ext cx="6475412" cy="1304271"/>
          </a:xfrm>
        </p:spPr>
        <p:txBody>
          <a:bodyPr>
            <a:normAutofit/>
          </a:bodyPr>
          <a:lstStyle>
            <a:lvl1pPr marL="0" indent="0">
              <a:spcBef>
                <a:spcPts val="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smtClean="0"/>
              <a:t>5/9/15</a:t>
            </a:r>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E7A5EC-6E26-2D41-9D15-E478695EECD3}"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4 Pictures with Caption">
    <p:spTree>
      <p:nvGrpSpPr>
        <p:cNvPr id="1" name=""/>
        <p:cNvGrpSpPr/>
        <p:nvPr/>
      </p:nvGrpSpPr>
      <p:grpSpPr>
        <a:xfrm>
          <a:off x="0" y="0"/>
          <a:ext cx="0" cy="0"/>
          <a:chOff x="0" y="0"/>
          <a:chExt cx="0" cy="0"/>
        </a:xfrm>
      </p:grpSpPr>
      <p:sp>
        <p:nvSpPr>
          <p:cNvPr id="8" name="Rectangle 7"/>
          <p:cNvSpPr/>
          <p:nvPr/>
        </p:nvSpPr>
        <p:spPr>
          <a:xfrm>
            <a:off x="8135471" y="268288"/>
            <a:ext cx="720761" cy="36393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8788" y="4267200"/>
            <a:ext cx="6477000" cy="566738"/>
          </a:xfrm>
        </p:spPr>
        <p:txBody>
          <a:bodyPr anchor="b"/>
          <a:lstStyle>
            <a:lvl1pPr algn="l">
              <a:defRPr sz="2800" b="0"/>
            </a:lvl1pPr>
          </a:lstStyle>
          <a:p>
            <a:r>
              <a:rPr lang="en-US" smtClean="0"/>
              <a:t>Click to edit Master title style</a:t>
            </a:r>
            <a:endParaRPr/>
          </a:p>
        </p:txBody>
      </p:sp>
      <p:sp>
        <p:nvSpPr>
          <p:cNvPr id="3" name="Picture Placeholder 2"/>
          <p:cNvSpPr>
            <a:spLocks noGrp="1"/>
          </p:cNvSpPr>
          <p:nvPr>
            <p:ph type="pic" idx="1"/>
          </p:nvPr>
        </p:nvSpPr>
        <p:spPr>
          <a:xfrm>
            <a:off x="269874" y="268288"/>
            <a:ext cx="3006726" cy="363931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458788" y="4840941"/>
            <a:ext cx="6475412" cy="1304271"/>
          </a:xfrm>
        </p:spPr>
        <p:txBody>
          <a:bodyPr>
            <a:normAutofit/>
          </a:bodyPr>
          <a:lstStyle>
            <a:lvl1pPr marL="0" indent="0">
              <a:spcBef>
                <a:spcPts val="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smtClean="0"/>
              <a:t>5/9/15</a:t>
            </a:r>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E7A5EC-6E26-2D41-9D15-E478695EECD3}" type="slidenum">
              <a:rPr lang="en-US" smtClean="0"/>
              <a:t>‹#›</a:t>
            </a:fld>
            <a:endParaRPr lang="en-US"/>
          </a:p>
        </p:txBody>
      </p:sp>
      <p:sp>
        <p:nvSpPr>
          <p:cNvPr id="10" name="Picture Placeholder 2"/>
          <p:cNvSpPr>
            <a:spLocks noGrp="1"/>
          </p:cNvSpPr>
          <p:nvPr>
            <p:ph type="pic" idx="13"/>
          </p:nvPr>
        </p:nvSpPr>
        <p:spPr>
          <a:xfrm>
            <a:off x="3352800" y="268288"/>
            <a:ext cx="4701988" cy="177566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1" name="Picture Placeholder 2"/>
          <p:cNvSpPr>
            <a:spLocks noGrp="1"/>
          </p:cNvSpPr>
          <p:nvPr>
            <p:ph type="pic" idx="14"/>
          </p:nvPr>
        </p:nvSpPr>
        <p:spPr>
          <a:xfrm>
            <a:off x="3352800" y="2131935"/>
            <a:ext cx="2304288" cy="177566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2" name="Picture Placeholder 2"/>
          <p:cNvSpPr>
            <a:spLocks noGrp="1"/>
          </p:cNvSpPr>
          <p:nvPr>
            <p:ph type="pic" idx="15"/>
          </p:nvPr>
        </p:nvSpPr>
        <p:spPr>
          <a:xfrm>
            <a:off x="5750500" y="2131935"/>
            <a:ext cx="2304288" cy="177566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p:nvPr/>
        </p:nvSpPr>
        <p:spPr>
          <a:xfrm>
            <a:off x="7212106" y="268288"/>
            <a:ext cx="1645920"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r>
              <a:rPr lang="en-US" smtClean="0"/>
              <a:t>5/9/15</a:t>
            </a:r>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7A5EC-6E26-2D41-9D15-E478695EECD3}"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8148918" y="268288"/>
            <a:ext cx="718073" cy="5669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7543799" y="1035424"/>
            <a:ext cx="1322295" cy="5090739"/>
          </a:xfrm>
        </p:spPr>
        <p:txBody>
          <a:bodyPr vert="eaVert" anchor="t" anchorCtr="0"/>
          <a:lstStyle/>
          <a:p>
            <a:r>
              <a:rPr lang="en-US" smtClean="0"/>
              <a:t>Click to edit Master title style</a:t>
            </a:r>
            <a:endParaRPr/>
          </a:p>
        </p:txBody>
      </p:sp>
      <p:sp>
        <p:nvSpPr>
          <p:cNvPr id="3" name="Vertical Text Placeholder 2"/>
          <p:cNvSpPr>
            <a:spLocks noGrp="1"/>
          </p:cNvSpPr>
          <p:nvPr>
            <p:ph type="body" orient="vert" idx="1"/>
          </p:nvPr>
        </p:nvSpPr>
        <p:spPr>
          <a:xfrm>
            <a:off x="457200" y="1035424"/>
            <a:ext cx="6019800" cy="5109789"/>
          </a:xfrm>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r>
              <a:rPr lang="en-US" smtClean="0"/>
              <a:t>5/9/15</a:t>
            </a:r>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7A5EC-6E26-2D41-9D15-E478695EECD3}"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p:nvPr/>
        </p:nvSpPr>
        <p:spPr>
          <a:xfrm>
            <a:off x="7212106" y="268288"/>
            <a:ext cx="1645920"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a:xfrm>
            <a:off x="7212106" y="6356350"/>
            <a:ext cx="1752600" cy="365125"/>
          </a:xfrm>
        </p:spPr>
        <p:txBody>
          <a:bodyPr/>
          <a:lstStyle/>
          <a:p>
            <a:r>
              <a:rPr lang="en-US" smtClean="0"/>
              <a:t>5/9/15</a:t>
            </a:r>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E7A5EC-6E26-2D41-9D15-E478695EECD3}"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7" name="Rectangle 6"/>
          <p:cNvSpPr/>
          <p:nvPr/>
        </p:nvSpPr>
        <p:spPr>
          <a:xfrm>
            <a:off x="3186953" y="268288"/>
            <a:ext cx="5669280" cy="25603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3200399" y="4171950"/>
            <a:ext cx="5457919" cy="1085850"/>
          </a:xfrm>
        </p:spPr>
        <p:txBody>
          <a:bodyPr>
            <a:normAutofit/>
          </a:bodyPr>
          <a:lstStyle>
            <a:lvl1pPr>
              <a:defRPr sz="4600"/>
            </a:lvl1pPr>
          </a:lstStyle>
          <a:p>
            <a:r>
              <a:rPr lang="en-US" smtClean="0"/>
              <a:t>Click to edit Master title style</a:t>
            </a:r>
            <a:endParaRPr/>
          </a:p>
        </p:txBody>
      </p:sp>
      <p:sp>
        <p:nvSpPr>
          <p:cNvPr id="3" name="Subtitle 2"/>
          <p:cNvSpPr>
            <a:spLocks noGrp="1"/>
          </p:cNvSpPr>
          <p:nvPr>
            <p:ph type="subTitle" idx="1"/>
          </p:nvPr>
        </p:nvSpPr>
        <p:spPr>
          <a:xfrm>
            <a:off x="3200401" y="5257799"/>
            <a:ext cx="5457918" cy="618565"/>
          </a:xfrm>
        </p:spPr>
        <p:txBody>
          <a:bodyPr>
            <a:normAutofit/>
          </a:bodyPr>
          <a:lstStyle>
            <a:lvl1pPr marL="0" indent="0" algn="l">
              <a:spcBef>
                <a:spcPct val="0"/>
              </a:spcBef>
              <a:buNone/>
              <a:defRPr sz="1600">
                <a:solidFill>
                  <a:schemeClr val="tx2"/>
                </a:solidFill>
              </a:defRPr>
            </a:lvl1pPr>
            <a:lvl2pPr marL="457200" indent="0" algn="ctr">
              <a:spcBef>
                <a:spcPct val="0"/>
              </a:spcBef>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a:xfrm>
            <a:off x="3276600" y="389965"/>
            <a:ext cx="5499847" cy="365125"/>
          </a:xfrm>
        </p:spPr>
        <p:txBody>
          <a:bodyPr/>
          <a:lstStyle>
            <a:lvl1pPr>
              <a:defRPr sz="2200" b="0" baseline="0">
                <a:solidFill>
                  <a:schemeClr val="bg1"/>
                </a:solidFill>
              </a:defRPr>
            </a:lvl1pPr>
          </a:lstStyle>
          <a:p>
            <a:r>
              <a:rPr lang="en-US" smtClean="0"/>
              <a:t>5/9/15</a:t>
            </a:r>
            <a:endParaRPr lang="en-US"/>
          </a:p>
        </p:txBody>
      </p:sp>
      <p:sp>
        <p:nvSpPr>
          <p:cNvPr id="5" name="Footer Placeholder 4"/>
          <p:cNvSpPr>
            <a:spLocks noGrp="1"/>
          </p:cNvSpPr>
          <p:nvPr>
            <p:ph type="ftr" sz="quarter" idx="11"/>
          </p:nvPr>
        </p:nvSpPr>
        <p:spPr>
          <a:xfrm>
            <a:off x="3213847" y="6356350"/>
            <a:ext cx="4734112" cy="365125"/>
          </a:xfrm>
        </p:spPr>
        <p:txBody>
          <a:bodyPr/>
          <a:lstStyle/>
          <a:p>
            <a:endParaRPr lang="en-US"/>
          </a:p>
        </p:txBody>
      </p:sp>
      <p:sp>
        <p:nvSpPr>
          <p:cNvPr id="6" name="Slide Number Placeholder 5"/>
          <p:cNvSpPr>
            <a:spLocks noGrp="1"/>
          </p:cNvSpPr>
          <p:nvPr>
            <p:ph type="sldNum" sz="quarter" idx="12"/>
          </p:nvPr>
        </p:nvSpPr>
        <p:spPr>
          <a:xfrm>
            <a:off x="8265459" y="6356350"/>
            <a:ext cx="685800" cy="365125"/>
          </a:xfrm>
        </p:spPr>
        <p:txBody>
          <a:bodyPr vert="horz" lIns="91440" tIns="45720" rIns="91440" bIns="45720" rtlCol="0" anchor="ctr"/>
          <a:lstStyle>
            <a:lvl1pPr marL="0" algn="r" defTabSz="914400" rtl="0" eaLnBrk="1" latinLnBrk="0" hangingPunct="1">
              <a:defRPr sz="1100" b="1" kern="1200">
                <a:solidFill>
                  <a:schemeClr val="tx2">
                    <a:lumMod val="60000"/>
                    <a:lumOff val="40000"/>
                  </a:schemeClr>
                </a:solidFill>
                <a:latin typeface="+mn-lt"/>
                <a:ea typeface="+mn-ea"/>
                <a:cs typeface="+mn-cs"/>
              </a:defRPr>
            </a:lvl1pPr>
          </a:lstStyle>
          <a:p>
            <a:fld id="{57AF16DE-A0D5-4438-950F-5B1E159C2C28}" type="slidenum">
              <a:rPr lang="en-US" smtClean="0"/>
              <a:t>‹#›</a:t>
            </a:fld>
            <a:endParaRPr lang="en-US"/>
          </a:p>
        </p:txBody>
      </p:sp>
      <p:sp>
        <p:nvSpPr>
          <p:cNvPr id="9" name="Picture Placeholder 8"/>
          <p:cNvSpPr>
            <a:spLocks noGrp="1"/>
          </p:cNvSpPr>
          <p:nvPr>
            <p:ph type="pic" sz="quarter" idx="13"/>
          </p:nvPr>
        </p:nvSpPr>
        <p:spPr>
          <a:xfrm>
            <a:off x="3200400" y="2877671"/>
            <a:ext cx="5646867" cy="1280160"/>
          </a:xfrm>
        </p:spPr>
        <p:txBody>
          <a:bodyPr/>
          <a:lstStyle>
            <a:lvl1pPr>
              <a:buNone/>
              <a:defRPr/>
            </a:lvl1pPr>
          </a:lstStyle>
          <a:p>
            <a:r>
              <a:rPr lang="en-US" smtClean="0"/>
              <a:t>Drag picture to placeholder or click icon to add</a:t>
            </a:r>
            <a:endParaRPr/>
          </a:p>
        </p:txBody>
      </p:sp>
      <p:sp>
        <p:nvSpPr>
          <p:cNvPr id="10" name="Rectangle 9"/>
          <p:cNvSpPr/>
          <p:nvPr/>
        </p:nvSpPr>
        <p:spPr>
          <a:xfrm>
            <a:off x="268940" y="268288"/>
            <a:ext cx="182880" cy="388685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Content, and Picture">
    <p:spTree>
      <p:nvGrpSpPr>
        <p:cNvPr id="1" name=""/>
        <p:cNvGrpSpPr/>
        <p:nvPr/>
      </p:nvGrpSpPr>
      <p:grpSpPr>
        <a:xfrm>
          <a:off x="0" y="0"/>
          <a:ext cx="0" cy="0"/>
          <a:chOff x="0" y="0"/>
          <a:chExt cx="0" cy="0"/>
        </a:xfrm>
      </p:grpSpPr>
      <p:sp>
        <p:nvSpPr>
          <p:cNvPr id="7" name="Rectangle 6"/>
          <p:cNvSpPr/>
          <p:nvPr/>
        </p:nvSpPr>
        <p:spPr>
          <a:xfrm>
            <a:off x="269875" y="268288"/>
            <a:ext cx="1645920"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178423" y="914400"/>
            <a:ext cx="6508377" cy="1143000"/>
          </a:xfrm>
        </p:spPr>
        <p:txBody>
          <a:bodyPr/>
          <a:lstStyle/>
          <a:p>
            <a:r>
              <a:rPr lang="en-US" smtClean="0"/>
              <a:t>Click to edit Master title style</a:t>
            </a:r>
            <a:endParaRPr/>
          </a:p>
        </p:txBody>
      </p:sp>
      <p:sp>
        <p:nvSpPr>
          <p:cNvPr id="3" name="Content Placeholder 2"/>
          <p:cNvSpPr>
            <a:spLocks noGrp="1"/>
          </p:cNvSpPr>
          <p:nvPr>
            <p:ph idx="1"/>
          </p:nvPr>
        </p:nvSpPr>
        <p:spPr>
          <a:xfrm>
            <a:off x="2178423" y="2209800"/>
            <a:ext cx="6508377" cy="3916363"/>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a:xfrm>
            <a:off x="7212106" y="6356350"/>
            <a:ext cx="1752600" cy="365125"/>
          </a:xfrm>
        </p:spPr>
        <p:txBody>
          <a:bodyPr/>
          <a:lstStyle/>
          <a:p>
            <a:r>
              <a:rPr lang="en-US" smtClean="0"/>
              <a:t>5/9/15</a:t>
            </a:r>
            <a:endParaRPr lang="en-US"/>
          </a:p>
        </p:txBody>
      </p:sp>
      <p:sp>
        <p:nvSpPr>
          <p:cNvPr id="5" name="Footer Placeholder 4"/>
          <p:cNvSpPr>
            <a:spLocks noGrp="1"/>
          </p:cNvSpPr>
          <p:nvPr>
            <p:ph type="ftr" sz="quarter" idx="11"/>
          </p:nvPr>
        </p:nvSpPr>
        <p:spPr>
          <a:xfrm>
            <a:off x="2178423" y="6356350"/>
            <a:ext cx="4926852" cy="365125"/>
          </a:xfrm>
        </p:spPr>
        <p:txBody>
          <a:bodyPr/>
          <a:lstStyle/>
          <a:p>
            <a:endParaRPr lang="en-US"/>
          </a:p>
        </p:txBody>
      </p:sp>
      <p:sp>
        <p:nvSpPr>
          <p:cNvPr id="6" name="Slide Number Placeholder 5"/>
          <p:cNvSpPr>
            <a:spLocks noGrp="1"/>
          </p:cNvSpPr>
          <p:nvPr>
            <p:ph type="sldNum" sz="quarter" idx="12"/>
          </p:nvPr>
        </p:nvSpPr>
        <p:spPr>
          <a:xfrm>
            <a:off x="331694" y="361016"/>
            <a:ext cx="506506" cy="365125"/>
          </a:xfrm>
        </p:spPr>
        <p:txBody>
          <a:bodyPr/>
          <a:lstStyle/>
          <a:p>
            <a:fld id="{DBE7A5EC-6E26-2D41-9D15-E478695EECD3}" type="slidenum">
              <a:rPr lang="en-US" smtClean="0"/>
              <a:t>‹#›</a:t>
            </a:fld>
            <a:endParaRPr lang="en-US"/>
          </a:p>
        </p:txBody>
      </p:sp>
      <p:sp>
        <p:nvSpPr>
          <p:cNvPr id="9" name="Picture Placeholder 8"/>
          <p:cNvSpPr>
            <a:spLocks noGrp="1"/>
          </p:cNvSpPr>
          <p:nvPr>
            <p:ph type="pic" sz="quarter" idx="13"/>
          </p:nvPr>
        </p:nvSpPr>
        <p:spPr>
          <a:xfrm>
            <a:off x="269875" y="1976718"/>
            <a:ext cx="1645920" cy="4625788"/>
          </a:xfrm>
        </p:spPr>
        <p:txBody>
          <a:bodyPr/>
          <a:lstStyle>
            <a:lvl1pPr>
              <a:buNone/>
              <a:defRPr/>
            </a:lvl1pPr>
          </a:lstStyle>
          <a:p>
            <a:r>
              <a:rPr lang="en-US" smtClean="0"/>
              <a:t>Drag picture to placeholder or click icon to add</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7758952" y="268288"/>
            <a:ext cx="1099073" cy="635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209801" y="3429000"/>
            <a:ext cx="4966446" cy="1398494"/>
          </a:xfrm>
        </p:spPr>
        <p:txBody>
          <a:bodyPr anchor="b" anchorCtr="0"/>
          <a:lstStyle>
            <a:lvl1pPr algn="r">
              <a:defRPr sz="4600" b="0" cap="none" baseline="0"/>
            </a:lvl1pPr>
          </a:lstStyle>
          <a:p>
            <a:r>
              <a:rPr lang="en-US" smtClean="0"/>
              <a:t>Click to edit Master title style</a:t>
            </a:r>
            <a:endParaRPr/>
          </a:p>
        </p:txBody>
      </p:sp>
      <p:sp>
        <p:nvSpPr>
          <p:cNvPr id="3" name="Text Placeholder 2"/>
          <p:cNvSpPr>
            <a:spLocks noGrp="1"/>
          </p:cNvSpPr>
          <p:nvPr>
            <p:ph type="body" idx="1"/>
          </p:nvPr>
        </p:nvSpPr>
        <p:spPr>
          <a:xfrm>
            <a:off x="2209801" y="4824414"/>
            <a:ext cx="4966446" cy="1320800"/>
          </a:xfrm>
        </p:spPr>
        <p:txBody>
          <a:bodyPr anchor="t" anchorCtr="0">
            <a:normAutofit/>
          </a:bodyPr>
          <a:lstStyle>
            <a:lvl1pPr marL="0" indent="0" algn="r">
              <a:spcBef>
                <a:spcPts val="0"/>
              </a:spcBef>
              <a:buNone/>
              <a:defRPr sz="16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5562600" y="6356350"/>
            <a:ext cx="1622612" cy="365125"/>
          </a:xfrm>
        </p:spPr>
        <p:txBody>
          <a:bodyPr/>
          <a:lstStyle/>
          <a:p>
            <a:r>
              <a:rPr lang="en-US" smtClean="0"/>
              <a:t>5/9/15</a:t>
            </a:r>
            <a:endParaRPr lang="en-US"/>
          </a:p>
        </p:txBody>
      </p:sp>
      <p:sp>
        <p:nvSpPr>
          <p:cNvPr id="5" name="Footer Placeholder 4"/>
          <p:cNvSpPr>
            <a:spLocks noGrp="1"/>
          </p:cNvSpPr>
          <p:nvPr>
            <p:ph type="ftr" sz="quarter" idx="11"/>
          </p:nvPr>
        </p:nvSpPr>
        <p:spPr>
          <a:xfrm>
            <a:off x="174812" y="6356350"/>
            <a:ext cx="5311588" cy="365125"/>
          </a:xfrm>
        </p:spPr>
        <p:txBody>
          <a:bodyPr/>
          <a:lstStyle/>
          <a:p>
            <a:endParaRPr lang="en-US"/>
          </a:p>
        </p:txBody>
      </p:sp>
      <p:sp>
        <p:nvSpPr>
          <p:cNvPr id="6" name="Slide Number Placeholder 5"/>
          <p:cNvSpPr>
            <a:spLocks noGrp="1"/>
          </p:cNvSpPr>
          <p:nvPr>
            <p:ph type="sldNum" sz="quarter" idx="12"/>
          </p:nvPr>
        </p:nvSpPr>
        <p:spPr/>
        <p:txBody>
          <a:bodyPr/>
          <a:lstStyle/>
          <a:p>
            <a:fld id="{57AF16DE-A0D5-4438-950F-5B1E159C2C28}"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 with Picture">
    <p:spTree>
      <p:nvGrpSpPr>
        <p:cNvPr id="1" name=""/>
        <p:cNvGrpSpPr/>
        <p:nvPr/>
      </p:nvGrpSpPr>
      <p:grpSpPr>
        <a:xfrm>
          <a:off x="0" y="0"/>
          <a:ext cx="0" cy="0"/>
          <a:chOff x="0" y="0"/>
          <a:chExt cx="0" cy="0"/>
        </a:xfrm>
      </p:grpSpPr>
      <p:sp>
        <p:nvSpPr>
          <p:cNvPr id="7" name="Rectangle 6"/>
          <p:cNvSpPr/>
          <p:nvPr/>
        </p:nvSpPr>
        <p:spPr>
          <a:xfrm>
            <a:off x="269875" y="4773706"/>
            <a:ext cx="2971800" cy="18445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720354" y="3429001"/>
            <a:ext cx="4966446" cy="1398494"/>
          </a:xfrm>
        </p:spPr>
        <p:txBody>
          <a:bodyPr anchor="b" anchorCtr="0"/>
          <a:lstStyle>
            <a:lvl1pPr algn="r">
              <a:defRPr sz="4600" b="0" cap="none" baseline="0"/>
            </a:lvl1pPr>
          </a:lstStyle>
          <a:p>
            <a:r>
              <a:rPr lang="en-US" smtClean="0"/>
              <a:t>Click to edit Master title style</a:t>
            </a:r>
            <a:endParaRPr/>
          </a:p>
        </p:txBody>
      </p:sp>
      <p:sp>
        <p:nvSpPr>
          <p:cNvPr id="3" name="Text Placeholder 2"/>
          <p:cNvSpPr>
            <a:spLocks noGrp="1"/>
          </p:cNvSpPr>
          <p:nvPr>
            <p:ph type="body" idx="1"/>
          </p:nvPr>
        </p:nvSpPr>
        <p:spPr>
          <a:xfrm>
            <a:off x="3720354" y="4824414"/>
            <a:ext cx="4966446" cy="1320800"/>
          </a:xfrm>
        </p:spPr>
        <p:txBody>
          <a:bodyPr anchor="t" anchorCtr="0">
            <a:normAutofit/>
          </a:bodyPr>
          <a:lstStyle>
            <a:lvl1pPr marL="0" indent="0" algn="r">
              <a:spcBef>
                <a:spcPts val="0"/>
              </a:spcBef>
              <a:buNone/>
              <a:defRPr sz="16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6" name="Slide Number Placeholder 5"/>
          <p:cNvSpPr>
            <a:spLocks noGrp="1"/>
          </p:cNvSpPr>
          <p:nvPr>
            <p:ph type="sldNum" sz="quarter" idx="12"/>
          </p:nvPr>
        </p:nvSpPr>
        <p:spPr>
          <a:xfrm>
            <a:off x="351212" y="6104965"/>
            <a:ext cx="506506" cy="365125"/>
          </a:xfrm>
        </p:spPr>
        <p:txBody>
          <a:bodyPr/>
          <a:lstStyle/>
          <a:p>
            <a:fld id="{DBE7A5EC-6E26-2D41-9D15-E478695EECD3}" type="slidenum">
              <a:rPr lang="en-US" smtClean="0"/>
              <a:t>‹#›</a:t>
            </a:fld>
            <a:endParaRPr lang="en-US"/>
          </a:p>
        </p:txBody>
      </p:sp>
      <p:sp>
        <p:nvSpPr>
          <p:cNvPr id="9" name="Picture Placeholder 8"/>
          <p:cNvSpPr>
            <a:spLocks noGrp="1"/>
          </p:cNvSpPr>
          <p:nvPr>
            <p:ph type="pic" sz="quarter" idx="13"/>
          </p:nvPr>
        </p:nvSpPr>
        <p:spPr>
          <a:xfrm>
            <a:off x="269874" y="268288"/>
            <a:ext cx="2971800" cy="4438650"/>
          </a:xfrm>
        </p:spPr>
        <p:txBody>
          <a:bodyPr/>
          <a:lstStyle>
            <a:lvl1pPr>
              <a:buNone/>
              <a:defRPr/>
            </a:lvl1pPr>
          </a:lstStyle>
          <a:p>
            <a:r>
              <a:rPr lang="en-US" smtClean="0"/>
              <a:t>Drag picture to placeholder or click icon to add</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p:nvPr/>
        </p:nvSpPr>
        <p:spPr>
          <a:xfrm>
            <a:off x="8148918" y="268288"/>
            <a:ext cx="718073"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7199" y="914400"/>
            <a:ext cx="7391401" cy="1143000"/>
          </a:xfrm>
        </p:spPr>
        <p:txBody>
          <a:bodyPr/>
          <a:lstStyle/>
          <a:p>
            <a:r>
              <a:rPr lang="en-US" smtClean="0"/>
              <a:t>Click to edit Master title style</a:t>
            </a:r>
            <a:endParaRPr/>
          </a:p>
        </p:txBody>
      </p:sp>
      <p:sp>
        <p:nvSpPr>
          <p:cNvPr id="3" name="Content Placeholder 2"/>
          <p:cNvSpPr>
            <a:spLocks noGrp="1"/>
          </p:cNvSpPr>
          <p:nvPr>
            <p:ph sz="half" idx="1"/>
          </p:nvPr>
        </p:nvSpPr>
        <p:spPr>
          <a:xfrm>
            <a:off x="457200" y="2214563"/>
            <a:ext cx="3566160" cy="39116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Content Placeholder 3"/>
          <p:cNvSpPr>
            <a:spLocks noGrp="1"/>
          </p:cNvSpPr>
          <p:nvPr>
            <p:ph sz="half" idx="2"/>
          </p:nvPr>
        </p:nvSpPr>
        <p:spPr>
          <a:xfrm>
            <a:off x="4282440" y="2214563"/>
            <a:ext cx="3566160" cy="39116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r>
              <a:rPr lang="en-US" smtClean="0"/>
              <a:t>5/9/15</a:t>
            </a:r>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E7A5EC-6E26-2D41-9D15-E478695EECD3}"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p:nvPr/>
        </p:nvSpPr>
        <p:spPr>
          <a:xfrm>
            <a:off x="8148918" y="268288"/>
            <a:ext cx="718073"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7199" y="914400"/>
            <a:ext cx="7388352" cy="1143000"/>
          </a:xfrm>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457200" y="2054132"/>
            <a:ext cx="3566160" cy="639762"/>
          </a:xfrm>
        </p:spPr>
        <p:txBody>
          <a:bodyPr anchor="b">
            <a:noAutofit/>
          </a:bodyPr>
          <a:lstStyle>
            <a:lvl1pPr marL="0" indent="0" algn="ctr">
              <a:spcBef>
                <a:spcPct val="0"/>
              </a:spcBef>
              <a:buNone/>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689411"/>
            <a:ext cx="3566160" cy="3436751"/>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Text Placeholder 4"/>
          <p:cNvSpPr>
            <a:spLocks noGrp="1"/>
          </p:cNvSpPr>
          <p:nvPr>
            <p:ph type="body" sz="quarter" idx="3"/>
          </p:nvPr>
        </p:nvSpPr>
        <p:spPr>
          <a:xfrm>
            <a:off x="4279391" y="2054132"/>
            <a:ext cx="3566160" cy="639762"/>
          </a:xfrm>
        </p:spPr>
        <p:txBody>
          <a:bodyPr anchor="b">
            <a:noAutofit/>
          </a:bodyPr>
          <a:lstStyle>
            <a:lvl1pPr marL="0" indent="0" algn="ctr">
              <a:spcBef>
                <a:spcPct val="0"/>
              </a:spcBef>
              <a:buNone/>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279391" y="2689411"/>
            <a:ext cx="3566160" cy="3436751"/>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7" name="Date Placeholder 6"/>
          <p:cNvSpPr>
            <a:spLocks noGrp="1"/>
          </p:cNvSpPr>
          <p:nvPr>
            <p:ph type="dt" sz="half" idx="10"/>
          </p:nvPr>
        </p:nvSpPr>
        <p:spPr/>
        <p:txBody>
          <a:bodyPr/>
          <a:lstStyle/>
          <a:p>
            <a:r>
              <a:rPr lang="en-US" smtClean="0"/>
              <a:t>5/9/15</a:t>
            </a:r>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BE7A5EC-6E26-2D41-9D15-E478695EECD3}"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8" name="Rectangle 7"/>
          <p:cNvSpPr/>
          <p:nvPr/>
        </p:nvSpPr>
        <p:spPr>
          <a:xfrm>
            <a:off x="8148918" y="268288"/>
            <a:ext cx="718073"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7199" y="914400"/>
            <a:ext cx="7391401" cy="1143000"/>
          </a:xfrm>
        </p:spPr>
        <p:txBody>
          <a:bodyPr/>
          <a:lstStyle/>
          <a:p>
            <a:r>
              <a:rPr lang="en-US" smtClean="0"/>
              <a:t>Click to edit Master title style</a:t>
            </a:r>
            <a:endParaRPr/>
          </a:p>
        </p:txBody>
      </p:sp>
      <p:sp>
        <p:nvSpPr>
          <p:cNvPr id="3" name="Content Placeholder 2"/>
          <p:cNvSpPr>
            <a:spLocks noGrp="1"/>
          </p:cNvSpPr>
          <p:nvPr>
            <p:ph sz="half" idx="1"/>
          </p:nvPr>
        </p:nvSpPr>
        <p:spPr>
          <a:xfrm>
            <a:off x="457199" y="2214562"/>
            <a:ext cx="7396163"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r>
              <a:rPr lang="en-US" smtClean="0"/>
              <a:t>5/9/15</a:t>
            </a:r>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E7A5EC-6E26-2D41-9D15-E478695EECD3}" type="slidenum">
              <a:rPr lang="en-US" smtClean="0"/>
              <a:t>‹#›</a:t>
            </a:fld>
            <a:endParaRPr lang="en-US"/>
          </a:p>
        </p:txBody>
      </p:sp>
      <p:sp>
        <p:nvSpPr>
          <p:cNvPr id="9" name="Content Placeholder 2"/>
          <p:cNvSpPr>
            <a:spLocks noGrp="1"/>
          </p:cNvSpPr>
          <p:nvPr>
            <p:ph sz="half" idx="13"/>
          </p:nvPr>
        </p:nvSpPr>
        <p:spPr>
          <a:xfrm>
            <a:off x="457199" y="4224973"/>
            <a:ext cx="7396163"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199" y="914400"/>
            <a:ext cx="6508377" cy="1143000"/>
          </a:xfrm>
          <a:prstGeom prst="rect">
            <a:avLst/>
          </a:prstGeom>
        </p:spPr>
        <p:txBody>
          <a:bodyPr vert="horz" lIns="91440" tIns="45720" rIns="91440" bIns="45720" rtlCol="0" anchor="b" anchorCtr="0">
            <a:noAutofit/>
          </a:bodyPr>
          <a:lstStyle/>
          <a:p>
            <a:r>
              <a:rPr lang="en-US" smtClean="0"/>
              <a:t>Click to edit Master title style</a:t>
            </a:r>
            <a:endParaRPr/>
          </a:p>
        </p:txBody>
      </p:sp>
      <p:sp>
        <p:nvSpPr>
          <p:cNvPr id="3" name="Text Placeholder 2"/>
          <p:cNvSpPr>
            <a:spLocks noGrp="1"/>
          </p:cNvSpPr>
          <p:nvPr>
            <p:ph type="body" idx="1"/>
          </p:nvPr>
        </p:nvSpPr>
        <p:spPr>
          <a:xfrm>
            <a:off x="457199" y="2209800"/>
            <a:ext cx="6508377" cy="39163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2"/>
          </p:nvPr>
        </p:nvSpPr>
        <p:spPr>
          <a:xfrm>
            <a:off x="7198659" y="6356350"/>
            <a:ext cx="1752600" cy="365125"/>
          </a:xfrm>
          <a:prstGeom prst="rect">
            <a:avLst/>
          </a:prstGeom>
        </p:spPr>
        <p:txBody>
          <a:bodyPr vert="horz" lIns="91440" tIns="45720" rIns="91440" bIns="45720" rtlCol="0" anchor="ctr"/>
          <a:lstStyle>
            <a:lvl1pPr algn="r">
              <a:defRPr sz="1100" b="1">
                <a:solidFill>
                  <a:schemeClr val="tx2">
                    <a:lumMod val="60000"/>
                    <a:lumOff val="40000"/>
                  </a:schemeClr>
                </a:solidFill>
              </a:defRPr>
            </a:lvl1pPr>
          </a:lstStyle>
          <a:p>
            <a:r>
              <a:rPr lang="en-US" smtClean="0"/>
              <a:t>5/9/15</a:t>
            </a:r>
            <a:endParaRPr lang="en-US"/>
          </a:p>
        </p:txBody>
      </p:sp>
      <p:sp>
        <p:nvSpPr>
          <p:cNvPr id="5" name="Footer Placeholder 4"/>
          <p:cNvSpPr>
            <a:spLocks noGrp="1"/>
          </p:cNvSpPr>
          <p:nvPr>
            <p:ph type="ftr" sz="quarter" idx="3"/>
          </p:nvPr>
        </p:nvSpPr>
        <p:spPr>
          <a:xfrm>
            <a:off x="174812" y="6356350"/>
            <a:ext cx="6007100" cy="365125"/>
          </a:xfrm>
          <a:prstGeom prst="rect">
            <a:avLst/>
          </a:prstGeom>
        </p:spPr>
        <p:txBody>
          <a:bodyPr vert="horz" lIns="91440" tIns="45720" rIns="91440" bIns="45720" rtlCol="0" anchor="ctr"/>
          <a:lstStyle>
            <a:lvl1pPr algn="l">
              <a:defRPr sz="1100" b="1">
                <a:solidFill>
                  <a:schemeClr val="tx2">
                    <a:lumMod val="60000"/>
                    <a:lumOff val="40000"/>
                  </a:schemeClr>
                </a:solidFill>
              </a:defRPr>
            </a:lvl1pPr>
          </a:lstStyle>
          <a:p>
            <a:endParaRPr lang="en-US"/>
          </a:p>
        </p:txBody>
      </p:sp>
      <p:sp>
        <p:nvSpPr>
          <p:cNvPr id="6" name="Slide Number Placeholder 5"/>
          <p:cNvSpPr>
            <a:spLocks noGrp="1"/>
          </p:cNvSpPr>
          <p:nvPr>
            <p:ph type="sldNum" sz="quarter" idx="4"/>
          </p:nvPr>
        </p:nvSpPr>
        <p:spPr>
          <a:xfrm>
            <a:off x="8256494" y="361016"/>
            <a:ext cx="506506" cy="365125"/>
          </a:xfrm>
          <a:prstGeom prst="rect">
            <a:avLst/>
          </a:prstGeom>
        </p:spPr>
        <p:txBody>
          <a:bodyPr vert="horz" lIns="91440" tIns="45720" rIns="91440" bIns="45720" rtlCol="0" anchor="ctr"/>
          <a:lstStyle>
            <a:lvl1pPr algn="r">
              <a:defRPr sz="2200" b="1">
                <a:solidFill>
                  <a:schemeClr val="bg1"/>
                </a:solidFill>
              </a:defRPr>
            </a:lvl1pPr>
          </a:lstStyle>
          <a:p>
            <a:fld id="{DBE7A5EC-6E26-2D41-9D15-E478695EECD3}"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814" r:id="rId1"/>
    <p:sldLayoutId id="2147483815" r:id="rId2"/>
    <p:sldLayoutId id="2147483816" r:id="rId3"/>
    <p:sldLayoutId id="2147483817" r:id="rId4"/>
    <p:sldLayoutId id="2147483818" r:id="rId5"/>
    <p:sldLayoutId id="2147483819" r:id="rId6"/>
    <p:sldLayoutId id="2147483820" r:id="rId7"/>
    <p:sldLayoutId id="2147483821" r:id="rId8"/>
    <p:sldLayoutId id="2147483822" r:id="rId9"/>
    <p:sldLayoutId id="2147483823" r:id="rId10"/>
    <p:sldLayoutId id="2147483824" r:id="rId11"/>
    <p:sldLayoutId id="2147483825" r:id="rId12"/>
    <p:sldLayoutId id="2147483826" r:id="rId13"/>
    <p:sldLayoutId id="2147483827" r:id="rId14"/>
    <p:sldLayoutId id="2147483828" r:id="rId15"/>
    <p:sldLayoutId id="2147483829" r:id="rId16"/>
    <p:sldLayoutId id="2147483830" r:id="rId17"/>
    <p:sldLayoutId id="2147483831" r:id="rId18"/>
    <p:sldLayoutId id="2147483832" r:id="rId19"/>
  </p:sldLayoutIdLst>
  <p:hf hdr="0" ftr="0" dt="0"/>
  <p:txStyles>
    <p:titleStyle>
      <a:lvl1pPr algn="l" defTabSz="914400" rtl="0" eaLnBrk="1" latinLnBrk="0" hangingPunct="1">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spcBef>
          <a:spcPts val="1800"/>
        </a:spcBef>
        <a:buClr>
          <a:schemeClr val="accent1"/>
        </a:buClr>
        <a:buSzPct val="100000"/>
        <a:buFont typeface="Wingdings 2" pitchFamily="18" charset="2"/>
        <a:buChar char="¡"/>
        <a:defRPr sz="2000" kern="1200">
          <a:solidFill>
            <a:schemeClr val="tx2"/>
          </a:solidFill>
          <a:latin typeface="+mn-lt"/>
          <a:ea typeface="+mn-ea"/>
          <a:cs typeface="+mn-cs"/>
        </a:defRPr>
      </a:lvl1pPr>
      <a:lvl2pPr marL="457200" indent="-228600" algn="l" defTabSz="914400" rtl="0" eaLnBrk="1" latinLnBrk="0" hangingPunct="1">
        <a:spcBef>
          <a:spcPts val="600"/>
        </a:spcBef>
        <a:buClr>
          <a:schemeClr val="accent1">
            <a:lumMod val="50000"/>
          </a:schemeClr>
        </a:buClr>
        <a:buSzPct val="100000"/>
        <a:buFont typeface="Wingdings 2" pitchFamily="18" charset="2"/>
        <a:buChar char="¡"/>
        <a:defRPr sz="1800" kern="1200">
          <a:solidFill>
            <a:schemeClr val="tx2"/>
          </a:solidFill>
          <a:latin typeface="+mn-lt"/>
          <a:ea typeface="+mn-ea"/>
          <a:cs typeface="+mn-cs"/>
        </a:defRPr>
      </a:lvl2pPr>
      <a:lvl3pPr marL="685800" indent="-228600" algn="l" defTabSz="914400" rtl="0" eaLnBrk="1" latinLnBrk="0" hangingPunct="1">
        <a:spcBef>
          <a:spcPts val="600"/>
        </a:spcBef>
        <a:buClr>
          <a:schemeClr val="accent1"/>
        </a:buClr>
        <a:buSzPct val="100000"/>
        <a:buFont typeface="Wingdings 2" pitchFamily="18" charset="2"/>
        <a:buChar char="¡"/>
        <a:defRPr sz="1800" kern="1200">
          <a:solidFill>
            <a:schemeClr val="tx2"/>
          </a:solidFill>
          <a:latin typeface="+mn-lt"/>
          <a:ea typeface="+mn-ea"/>
          <a:cs typeface="+mn-cs"/>
        </a:defRPr>
      </a:lvl3pPr>
      <a:lvl4pPr marL="914400" indent="-228600" algn="l" defTabSz="914400" rtl="0" eaLnBrk="1" latinLnBrk="0" hangingPunct="1">
        <a:spcBef>
          <a:spcPts val="600"/>
        </a:spcBef>
        <a:buClr>
          <a:schemeClr val="accent1">
            <a:lumMod val="50000"/>
          </a:schemeClr>
        </a:buClr>
        <a:buSzPct val="100000"/>
        <a:buFont typeface="Wingdings 2" pitchFamily="18" charset="2"/>
        <a:buChar char="¡"/>
        <a:defRPr sz="1800" kern="1200">
          <a:solidFill>
            <a:schemeClr val="tx2"/>
          </a:solidFill>
          <a:latin typeface="+mn-lt"/>
          <a:ea typeface="+mn-ea"/>
          <a:cs typeface="+mn-cs"/>
        </a:defRPr>
      </a:lvl4pPr>
      <a:lvl5pPr marL="1143000" indent="-228600" algn="l" defTabSz="914400" rtl="0" eaLnBrk="1" latinLnBrk="0" hangingPunct="1">
        <a:spcBef>
          <a:spcPts val="600"/>
        </a:spcBef>
        <a:buClr>
          <a:schemeClr val="accent1"/>
        </a:buClr>
        <a:buSzPct val="100000"/>
        <a:buFont typeface="Wingdings 2" pitchFamily="18" charset="2"/>
        <a:buChar char="¡"/>
        <a:defRPr sz="1800" kern="1200">
          <a:solidFill>
            <a:schemeClr val="tx2"/>
          </a:solidFill>
          <a:latin typeface="+mn-lt"/>
          <a:ea typeface="+mn-ea"/>
          <a:cs typeface="+mn-cs"/>
        </a:defRPr>
      </a:lvl5pPr>
      <a:lvl6pPr marL="1377950" indent="-228600"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2"/>
          </a:solidFill>
          <a:latin typeface="+mn-lt"/>
          <a:ea typeface="+mn-ea"/>
          <a:cs typeface="+mn-cs"/>
        </a:defRPr>
      </a:lvl6pPr>
      <a:lvl7pPr marL="1603375" indent="-228600" algn="l" defTabSz="914400" rtl="0" eaLnBrk="1" latinLnBrk="0" hangingPunct="1">
        <a:spcBef>
          <a:spcPct val="20000"/>
        </a:spcBef>
        <a:buClr>
          <a:schemeClr val="accent1"/>
        </a:buClr>
        <a:buFont typeface="Wingdings 2" pitchFamily="18" charset="2"/>
        <a:buChar char=""/>
        <a:defRPr lang="en-US" sz="1800" kern="1200" dirty="0" smtClean="0">
          <a:solidFill>
            <a:schemeClr val="tx2"/>
          </a:solidFill>
          <a:latin typeface="+mn-lt"/>
          <a:ea typeface="+mn-ea"/>
          <a:cs typeface="+mn-cs"/>
        </a:defRPr>
      </a:lvl7pPr>
      <a:lvl8pPr marL="1830388" indent="-228600"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2"/>
          </a:solidFill>
          <a:latin typeface="+mn-lt"/>
          <a:ea typeface="+mn-ea"/>
          <a:cs typeface="+mn-cs"/>
        </a:defRPr>
      </a:lvl8pPr>
      <a:lvl9pPr marL="2057400" indent="-228600" algn="l" defTabSz="914400" rtl="0" eaLnBrk="1" latinLnBrk="0" hangingPunct="1">
        <a:spcBef>
          <a:spcPct val="20000"/>
        </a:spcBef>
        <a:buClr>
          <a:schemeClr val="accent1"/>
        </a:buClr>
        <a:buFont typeface="Wingdings 2" pitchFamily="18" charset="2"/>
        <a:buChar char=""/>
        <a:defRPr lang="en-US" sz="1800" kern="1200" dirty="0">
          <a:solidFill>
            <a:schemeClr val="tx2"/>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2400" dirty="0"/>
              <a:t>Spatial and Temporal Trends of Fine Particulate Matter in Western Oregon</a:t>
            </a:r>
          </a:p>
        </p:txBody>
      </p:sp>
      <p:sp>
        <p:nvSpPr>
          <p:cNvPr id="3" name="Subtitle 2"/>
          <p:cNvSpPr>
            <a:spLocks noGrp="1"/>
          </p:cNvSpPr>
          <p:nvPr>
            <p:ph type="subTitle" idx="1"/>
          </p:nvPr>
        </p:nvSpPr>
        <p:spPr/>
        <p:txBody>
          <a:bodyPr/>
          <a:lstStyle/>
          <a:p>
            <a:r>
              <a:rPr lang="en-US" dirty="0" smtClean="0"/>
              <a:t>Makoto Kelp</a:t>
            </a:r>
            <a:endParaRPr lang="en-US" dirty="0"/>
          </a:p>
        </p:txBody>
      </p:sp>
      <p:sp>
        <p:nvSpPr>
          <p:cNvPr id="5" name="Slide Number Placeholder 4"/>
          <p:cNvSpPr>
            <a:spLocks noGrp="1"/>
          </p:cNvSpPr>
          <p:nvPr>
            <p:ph type="sldNum" sz="quarter" idx="12"/>
          </p:nvPr>
        </p:nvSpPr>
        <p:spPr/>
        <p:txBody>
          <a:bodyPr/>
          <a:lstStyle/>
          <a:p>
            <a:fld id="{57AF16DE-A0D5-4438-950F-5B1E159C2C28}" type="slidenum">
              <a:rPr lang="en-US" smtClean="0"/>
              <a:t>1</a:t>
            </a:fld>
            <a:endParaRPr lang="en-US"/>
          </a:p>
        </p:txBody>
      </p:sp>
    </p:spTree>
    <p:extLst>
      <p:ext uri="{BB962C8B-B14F-4D97-AF65-F5344CB8AC3E}">
        <p14:creationId xmlns:p14="http://schemas.microsoft.com/office/powerpoint/2010/main" val="1397166881"/>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493885"/>
            <a:ext cx="6508377" cy="1143000"/>
          </a:xfrm>
        </p:spPr>
        <p:txBody>
          <a:bodyPr/>
          <a:lstStyle/>
          <a:p>
            <a:r>
              <a:rPr lang="en-US" dirty="0" smtClean="0"/>
              <a:t>Summer 2013</a:t>
            </a:r>
            <a:endParaRPr lang="en-US" dirty="0"/>
          </a:p>
        </p:txBody>
      </p:sp>
      <p:pic>
        <p:nvPicPr>
          <p:cNvPr id="4" name="Content Placeholder 3" descr="Screen Shot 2015-05-09 at 10.50.23 PM.png"/>
          <p:cNvPicPr>
            <a:picLocks noGrp="1" noChangeAspect="1"/>
          </p:cNvPicPr>
          <p:nvPr>
            <p:ph idx="1"/>
          </p:nvPr>
        </p:nvPicPr>
        <p:blipFill>
          <a:blip r:embed="rId3">
            <a:extLst>
              <a:ext uri="{28A0092B-C50C-407E-A947-70E740481C1C}">
                <a14:useLocalDpi xmlns:a14="http://schemas.microsoft.com/office/drawing/2010/main" val="0"/>
              </a:ext>
            </a:extLst>
          </a:blip>
          <a:srcRect t="-328" b="-328"/>
          <a:stretch>
            <a:fillRect/>
          </a:stretch>
        </p:blipFill>
        <p:spPr>
          <a:xfrm>
            <a:off x="14111" y="1044222"/>
            <a:ext cx="8864266" cy="5334000"/>
          </a:xfrm>
        </p:spPr>
      </p:pic>
      <p:sp>
        <p:nvSpPr>
          <p:cNvPr id="6" name="Slide Number Placeholder 5"/>
          <p:cNvSpPr>
            <a:spLocks noGrp="1"/>
          </p:cNvSpPr>
          <p:nvPr>
            <p:ph type="sldNum" sz="quarter" idx="12"/>
          </p:nvPr>
        </p:nvSpPr>
        <p:spPr/>
        <p:txBody>
          <a:bodyPr/>
          <a:lstStyle/>
          <a:p>
            <a:fld id="{DBE7A5EC-6E26-2D41-9D15-E478695EECD3}" type="slidenum">
              <a:rPr lang="en-US" smtClean="0"/>
              <a:t>10</a:t>
            </a:fld>
            <a:endParaRPr lang="en-US"/>
          </a:p>
        </p:txBody>
      </p:sp>
    </p:spTree>
    <p:extLst>
      <p:ext uri="{BB962C8B-B14F-4D97-AF65-F5344CB8AC3E}">
        <p14:creationId xmlns:p14="http://schemas.microsoft.com/office/powerpoint/2010/main" val="122228144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437441"/>
            <a:ext cx="6508377" cy="1143000"/>
          </a:xfrm>
        </p:spPr>
        <p:txBody>
          <a:bodyPr/>
          <a:lstStyle/>
          <a:p>
            <a:r>
              <a:rPr lang="en-US" dirty="0" smtClean="0"/>
              <a:t>Fall 2013</a:t>
            </a:r>
            <a:endParaRPr lang="en-US" dirty="0"/>
          </a:p>
        </p:txBody>
      </p:sp>
      <p:pic>
        <p:nvPicPr>
          <p:cNvPr id="4" name="Content Placeholder 3" descr="Screen Shot 2015-05-09 at 10.51.33 PM.png"/>
          <p:cNvPicPr>
            <a:picLocks noGrp="1" noChangeAspect="1"/>
          </p:cNvPicPr>
          <p:nvPr>
            <p:ph idx="1"/>
          </p:nvPr>
        </p:nvPicPr>
        <p:blipFill>
          <a:blip r:embed="rId3">
            <a:extLst>
              <a:ext uri="{28A0092B-C50C-407E-A947-70E740481C1C}">
                <a14:useLocalDpi xmlns:a14="http://schemas.microsoft.com/office/drawing/2010/main" val="0"/>
              </a:ext>
            </a:extLst>
          </a:blip>
          <a:srcRect t="-419" b="-419"/>
          <a:stretch>
            <a:fillRect/>
          </a:stretch>
        </p:blipFill>
        <p:spPr>
          <a:xfrm>
            <a:off x="245533" y="931334"/>
            <a:ext cx="8632988" cy="5194830"/>
          </a:xfrm>
        </p:spPr>
      </p:pic>
      <p:sp>
        <p:nvSpPr>
          <p:cNvPr id="6" name="Slide Number Placeholder 5"/>
          <p:cNvSpPr>
            <a:spLocks noGrp="1"/>
          </p:cNvSpPr>
          <p:nvPr>
            <p:ph type="sldNum" sz="quarter" idx="12"/>
          </p:nvPr>
        </p:nvSpPr>
        <p:spPr/>
        <p:txBody>
          <a:bodyPr/>
          <a:lstStyle/>
          <a:p>
            <a:fld id="{DBE7A5EC-6E26-2D41-9D15-E478695EECD3}" type="slidenum">
              <a:rPr lang="en-US" smtClean="0"/>
              <a:t>11</a:t>
            </a:fld>
            <a:endParaRPr lang="en-US"/>
          </a:p>
        </p:txBody>
      </p:sp>
    </p:spTree>
    <p:extLst>
      <p:ext uri="{BB962C8B-B14F-4D97-AF65-F5344CB8AC3E}">
        <p14:creationId xmlns:p14="http://schemas.microsoft.com/office/powerpoint/2010/main" val="335062113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493889"/>
            <a:ext cx="6668912" cy="1563511"/>
          </a:xfrm>
        </p:spPr>
        <p:txBody>
          <a:bodyPr/>
          <a:lstStyle/>
          <a:p>
            <a:r>
              <a:rPr lang="en-US" dirty="0" smtClean="0"/>
              <a:t>Seasonal Mean Concentrations</a:t>
            </a:r>
            <a:endParaRPr lang="en-US" dirty="0"/>
          </a:p>
        </p:txBody>
      </p:sp>
      <p:sp>
        <p:nvSpPr>
          <p:cNvPr id="5" name="TextBox 4"/>
          <p:cNvSpPr txBox="1"/>
          <p:nvPr/>
        </p:nvSpPr>
        <p:spPr>
          <a:xfrm>
            <a:off x="395111" y="5968999"/>
            <a:ext cx="4092222" cy="369332"/>
          </a:xfrm>
          <a:prstGeom prst="rect">
            <a:avLst/>
          </a:prstGeom>
          <a:noFill/>
        </p:spPr>
        <p:txBody>
          <a:bodyPr wrap="square" rtlCol="0">
            <a:spAutoFit/>
          </a:bodyPr>
          <a:lstStyle/>
          <a:p>
            <a:r>
              <a:rPr lang="en-US" dirty="0" smtClean="0"/>
              <a:t>Use Portland as a Comparison!</a:t>
            </a:r>
            <a:endParaRPr lang="en-US" dirty="0"/>
          </a:p>
        </p:txBody>
      </p:sp>
      <p:sp>
        <p:nvSpPr>
          <p:cNvPr id="7" name="Slide Number Placeholder 6"/>
          <p:cNvSpPr>
            <a:spLocks noGrp="1"/>
          </p:cNvSpPr>
          <p:nvPr>
            <p:ph type="sldNum" sz="quarter" idx="12"/>
          </p:nvPr>
        </p:nvSpPr>
        <p:spPr/>
        <p:txBody>
          <a:bodyPr/>
          <a:lstStyle/>
          <a:p>
            <a:fld id="{DBE7A5EC-6E26-2D41-9D15-E478695EECD3}" type="slidenum">
              <a:rPr lang="en-US" smtClean="0"/>
              <a:t>12</a:t>
            </a:fld>
            <a:endParaRPr lang="en-US"/>
          </a:p>
        </p:txBody>
      </p:sp>
      <p:sp>
        <p:nvSpPr>
          <p:cNvPr id="8" name="Content Placeholder 7"/>
          <p:cNvSpPr>
            <a:spLocks noGrp="1"/>
          </p:cNvSpPr>
          <p:nvPr>
            <p:ph idx="1"/>
          </p:nvPr>
        </p:nvSpPr>
        <p:spPr/>
        <p:txBody>
          <a:bodyPr/>
          <a:lstStyle/>
          <a:p>
            <a:endParaRPr lang="en-US"/>
          </a:p>
        </p:txBody>
      </p:sp>
    </p:spTree>
    <p:extLst>
      <p:ext uri="{BB962C8B-B14F-4D97-AF65-F5344CB8AC3E}">
        <p14:creationId xmlns:p14="http://schemas.microsoft.com/office/powerpoint/2010/main" val="266769522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180622"/>
            <a:ext cx="6508377" cy="1143000"/>
          </a:xfrm>
        </p:spPr>
        <p:txBody>
          <a:bodyPr/>
          <a:lstStyle/>
          <a:p>
            <a:r>
              <a:rPr lang="en-US" dirty="0" smtClean="0"/>
              <a:t>Temporal Variations: Lafayette </a:t>
            </a:r>
            <a:endParaRPr lang="en-US" dirty="0"/>
          </a:p>
        </p:txBody>
      </p:sp>
      <p:pic>
        <p:nvPicPr>
          <p:cNvPr id="8" name="Content Placeholder 7" descr="Screen Shot 2015-05-09 at 11.11.07 PM.png"/>
          <p:cNvPicPr>
            <a:picLocks noGrp="1" noChangeAspect="1"/>
          </p:cNvPicPr>
          <p:nvPr>
            <p:ph idx="1"/>
          </p:nvPr>
        </p:nvPicPr>
        <p:blipFill>
          <a:blip r:embed="rId3">
            <a:extLst>
              <a:ext uri="{28A0092B-C50C-407E-A947-70E740481C1C}">
                <a14:useLocalDpi xmlns:a14="http://schemas.microsoft.com/office/drawing/2010/main" val="0"/>
              </a:ext>
            </a:extLst>
          </a:blip>
          <a:srcRect l="-1924" r="-1924"/>
          <a:stretch>
            <a:fillRect/>
          </a:stretch>
        </p:blipFill>
        <p:spPr>
          <a:xfrm>
            <a:off x="428977" y="1316786"/>
            <a:ext cx="8602134" cy="5176264"/>
          </a:xfrm>
        </p:spPr>
      </p:pic>
      <p:sp>
        <p:nvSpPr>
          <p:cNvPr id="10" name="Slide Number Placeholder 9"/>
          <p:cNvSpPr>
            <a:spLocks noGrp="1"/>
          </p:cNvSpPr>
          <p:nvPr>
            <p:ph type="sldNum" sz="quarter" idx="12"/>
          </p:nvPr>
        </p:nvSpPr>
        <p:spPr/>
        <p:txBody>
          <a:bodyPr/>
          <a:lstStyle/>
          <a:p>
            <a:fld id="{DBE7A5EC-6E26-2D41-9D15-E478695EECD3}" type="slidenum">
              <a:rPr lang="en-US" smtClean="0"/>
              <a:t>13</a:t>
            </a:fld>
            <a:endParaRPr lang="en-US"/>
          </a:p>
        </p:txBody>
      </p:sp>
    </p:spTree>
    <p:extLst>
      <p:ext uri="{BB962C8B-B14F-4D97-AF65-F5344CB8AC3E}">
        <p14:creationId xmlns:p14="http://schemas.microsoft.com/office/powerpoint/2010/main" val="193489374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95956"/>
            <a:ext cx="6508377" cy="1143000"/>
          </a:xfrm>
        </p:spPr>
        <p:txBody>
          <a:bodyPr/>
          <a:lstStyle/>
          <a:p>
            <a:r>
              <a:rPr lang="en-US" dirty="0" smtClean="0"/>
              <a:t>What Happened Here?</a:t>
            </a:r>
            <a:br>
              <a:rPr lang="en-US" dirty="0" smtClean="0"/>
            </a:br>
            <a:r>
              <a:rPr lang="en-US" sz="2400" dirty="0" smtClean="0"/>
              <a:t>A lesson in Exploratory Data Analysis </a:t>
            </a:r>
            <a:endParaRPr lang="en-US" sz="2400" dirty="0"/>
          </a:p>
        </p:txBody>
      </p:sp>
      <p:pic>
        <p:nvPicPr>
          <p:cNvPr id="4" name="Content Placeholder 3" descr="Screen Shot 2015-05-09 at 11.14.01 PM.png"/>
          <p:cNvPicPr>
            <a:picLocks noGrp="1" noChangeAspect="1"/>
          </p:cNvPicPr>
          <p:nvPr>
            <p:ph idx="1"/>
          </p:nvPr>
        </p:nvPicPr>
        <p:blipFill>
          <a:blip r:embed="rId3">
            <a:extLst>
              <a:ext uri="{28A0092B-C50C-407E-A947-70E740481C1C}">
                <a14:useLocalDpi xmlns:a14="http://schemas.microsoft.com/office/drawing/2010/main" val="0"/>
              </a:ext>
            </a:extLst>
          </a:blip>
          <a:srcRect l="-1967" r="-1967"/>
          <a:stretch>
            <a:fillRect/>
          </a:stretch>
        </p:blipFill>
        <p:spPr>
          <a:xfrm>
            <a:off x="400755" y="1326442"/>
            <a:ext cx="8632987" cy="5194830"/>
          </a:xfrm>
        </p:spPr>
      </p:pic>
      <p:sp>
        <p:nvSpPr>
          <p:cNvPr id="6" name="Slide Number Placeholder 5"/>
          <p:cNvSpPr>
            <a:spLocks noGrp="1"/>
          </p:cNvSpPr>
          <p:nvPr>
            <p:ph type="sldNum" sz="quarter" idx="12"/>
          </p:nvPr>
        </p:nvSpPr>
        <p:spPr/>
        <p:txBody>
          <a:bodyPr/>
          <a:lstStyle/>
          <a:p>
            <a:fld id="{DBE7A5EC-6E26-2D41-9D15-E478695EECD3}" type="slidenum">
              <a:rPr lang="en-US" smtClean="0"/>
              <a:t>14</a:t>
            </a:fld>
            <a:endParaRPr lang="en-US"/>
          </a:p>
        </p:txBody>
      </p:sp>
      <p:sp>
        <p:nvSpPr>
          <p:cNvPr id="8" name="Oval 7"/>
          <p:cNvSpPr/>
          <p:nvPr/>
        </p:nvSpPr>
        <p:spPr>
          <a:xfrm>
            <a:off x="733778" y="3090333"/>
            <a:ext cx="2723444" cy="1778000"/>
          </a:xfrm>
          <a:prstGeom prst="ellipse">
            <a:avLst/>
          </a:prstGeom>
          <a:gradFill flip="none" rotWithShape="1">
            <a:gsLst>
              <a:gs pos="0">
                <a:schemeClr val="dk1">
                  <a:shade val="70000"/>
                  <a:satMod val="120000"/>
                  <a:alpha val="0"/>
                </a:schemeClr>
              </a:gs>
              <a:gs pos="35000">
                <a:schemeClr val="dk1">
                  <a:shade val="100000"/>
                  <a:satMod val="150000"/>
                  <a:alpha val="0"/>
                </a:schemeClr>
              </a:gs>
              <a:gs pos="70000">
                <a:schemeClr val="dk1">
                  <a:tint val="100000"/>
                  <a:shade val="100000"/>
                  <a:satMod val="200000"/>
                  <a:greenMod val="100000"/>
                  <a:alpha val="0"/>
                </a:schemeClr>
              </a:gs>
              <a:gs pos="100000">
                <a:schemeClr val="dk1">
                  <a:tint val="100000"/>
                  <a:shade val="100000"/>
                  <a:satMod val="250000"/>
                  <a:greenMod val="100000"/>
                  <a:alpha val="0"/>
                </a:schemeClr>
              </a:gs>
            </a:gsLst>
            <a:lin ang="16200000" scaled="1"/>
            <a:tileRect/>
          </a:gra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9" name="Down Arrow 8"/>
          <p:cNvSpPr/>
          <p:nvPr/>
        </p:nvSpPr>
        <p:spPr>
          <a:xfrm>
            <a:off x="8256494" y="1354666"/>
            <a:ext cx="338667" cy="39511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2225602"/>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489652"/>
            <a:ext cx="6508377" cy="1143000"/>
          </a:xfrm>
        </p:spPr>
        <p:txBody>
          <a:bodyPr/>
          <a:lstStyle/>
          <a:p>
            <a:r>
              <a:rPr lang="en-US" dirty="0" smtClean="0"/>
              <a:t>That’s Better</a:t>
            </a:r>
            <a:endParaRPr lang="en-US" dirty="0"/>
          </a:p>
        </p:txBody>
      </p:sp>
      <p:pic>
        <p:nvPicPr>
          <p:cNvPr id="4" name="Content Placeholder 3" descr="Screen Shot 2015-05-09 at 11.25.07 PM.png"/>
          <p:cNvPicPr>
            <a:picLocks noGrp="1" noChangeAspect="1"/>
          </p:cNvPicPr>
          <p:nvPr>
            <p:ph idx="1"/>
          </p:nvPr>
        </p:nvPicPr>
        <p:blipFill>
          <a:blip r:embed="rId2">
            <a:extLst>
              <a:ext uri="{28A0092B-C50C-407E-A947-70E740481C1C}">
                <a14:useLocalDpi xmlns:a14="http://schemas.microsoft.com/office/drawing/2010/main" val="0"/>
              </a:ext>
            </a:extLst>
          </a:blip>
          <a:srcRect l="-2072" r="-2072"/>
          <a:stretch>
            <a:fillRect/>
          </a:stretch>
        </p:blipFill>
        <p:spPr>
          <a:xfrm>
            <a:off x="202471" y="959556"/>
            <a:ext cx="8840814" cy="5319888"/>
          </a:xfrm>
        </p:spPr>
      </p:pic>
      <p:sp>
        <p:nvSpPr>
          <p:cNvPr id="6" name="Slide Number Placeholder 5"/>
          <p:cNvSpPr>
            <a:spLocks noGrp="1"/>
          </p:cNvSpPr>
          <p:nvPr>
            <p:ph type="sldNum" sz="quarter" idx="12"/>
          </p:nvPr>
        </p:nvSpPr>
        <p:spPr/>
        <p:txBody>
          <a:bodyPr/>
          <a:lstStyle/>
          <a:p>
            <a:fld id="{DBE7A5EC-6E26-2D41-9D15-E478695EECD3}" type="slidenum">
              <a:rPr lang="en-US" smtClean="0"/>
              <a:t>15</a:t>
            </a:fld>
            <a:endParaRPr lang="en-US"/>
          </a:p>
        </p:txBody>
      </p:sp>
      <p:sp>
        <p:nvSpPr>
          <p:cNvPr id="7" name="Oval 6"/>
          <p:cNvSpPr/>
          <p:nvPr/>
        </p:nvSpPr>
        <p:spPr>
          <a:xfrm>
            <a:off x="733778" y="2864555"/>
            <a:ext cx="2723444" cy="1778000"/>
          </a:xfrm>
          <a:prstGeom prst="ellipse">
            <a:avLst/>
          </a:prstGeom>
          <a:gradFill flip="none" rotWithShape="1">
            <a:gsLst>
              <a:gs pos="0">
                <a:schemeClr val="dk1">
                  <a:shade val="70000"/>
                  <a:satMod val="120000"/>
                  <a:alpha val="0"/>
                </a:schemeClr>
              </a:gs>
              <a:gs pos="35000">
                <a:schemeClr val="dk1">
                  <a:shade val="100000"/>
                  <a:satMod val="150000"/>
                  <a:alpha val="0"/>
                </a:schemeClr>
              </a:gs>
              <a:gs pos="70000">
                <a:schemeClr val="dk1">
                  <a:tint val="100000"/>
                  <a:shade val="100000"/>
                  <a:satMod val="200000"/>
                  <a:greenMod val="100000"/>
                  <a:alpha val="0"/>
                </a:schemeClr>
              </a:gs>
              <a:gs pos="100000">
                <a:schemeClr val="dk1">
                  <a:tint val="100000"/>
                  <a:shade val="100000"/>
                  <a:satMod val="250000"/>
                  <a:greenMod val="100000"/>
                  <a:alpha val="0"/>
                </a:schemeClr>
              </a:gs>
            </a:gsLst>
            <a:lin ang="16200000" scaled="1"/>
            <a:tileRect/>
          </a:gra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92569200"/>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465663"/>
            <a:ext cx="6508377" cy="1143000"/>
          </a:xfrm>
        </p:spPr>
        <p:txBody>
          <a:bodyPr/>
          <a:lstStyle/>
          <a:p>
            <a:r>
              <a:rPr lang="en-US" sz="2400" dirty="0" smtClean="0"/>
              <a:t>Map of Western Oregon Summer 2013</a:t>
            </a:r>
            <a:endParaRPr lang="en-US" sz="2400" dirty="0"/>
          </a:p>
        </p:txBody>
      </p:sp>
      <p:pic>
        <p:nvPicPr>
          <p:cNvPr id="6" name="Content Placeholder 5" descr="Screen Shot 2015-05-09 at 11.32.32 PM.png"/>
          <p:cNvPicPr>
            <a:picLocks noGrp="1" noChangeAspect="1"/>
          </p:cNvPicPr>
          <p:nvPr>
            <p:ph idx="1"/>
          </p:nvPr>
        </p:nvPicPr>
        <p:blipFill rotWithShape="1">
          <a:blip r:embed="rId2">
            <a:extLst>
              <a:ext uri="{28A0092B-C50C-407E-A947-70E740481C1C}">
                <a14:useLocalDpi xmlns:a14="http://schemas.microsoft.com/office/drawing/2010/main" val="0"/>
              </a:ext>
            </a:extLst>
          </a:blip>
          <a:srcRect l="2449" r="668"/>
          <a:stretch/>
        </p:blipFill>
        <p:spPr>
          <a:xfrm>
            <a:off x="197554" y="649115"/>
            <a:ext cx="6321779" cy="6270242"/>
          </a:xfrm>
        </p:spPr>
      </p:pic>
      <p:sp>
        <p:nvSpPr>
          <p:cNvPr id="5" name="Slide Number Placeholder 4"/>
          <p:cNvSpPr>
            <a:spLocks noGrp="1"/>
          </p:cNvSpPr>
          <p:nvPr>
            <p:ph type="sldNum" sz="quarter" idx="12"/>
          </p:nvPr>
        </p:nvSpPr>
        <p:spPr/>
        <p:txBody>
          <a:bodyPr/>
          <a:lstStyle/>
          <a:p>
            <a:fld id="{DBE7A5EC-6E26-2D41-9D15-E478695EECD3}" type="slidenum">
              <a:rPr lang="en-US" smtClean="0"/>
              <a:t>16</a:t>
            </a:fld>
            <a:endParaRPr lang="en-US"/>
          </a:p>
        </p:txBody>
      </p:sp>
    </p:spTree>
    <p:extLst>
      <p:ext uri="{BB962C8B-B14F-4D97-AF65-F5344CB8AC3E}">
        <p14:creationId xmlns:p14="http://schemas.microsoft.com/office/powerpoint/2010/main" val="185615466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620884"/>
            <a:ext cx="6508377" cy="1143000"/>
          </a:xfrm>
        </p:spPr>
        <p:txBody>
          <a:bodyPr/>
          <a:lstStyle/>
          <a:p>
            <a:r>
              <a:rPr lang="en-US" sz="2400" dirty="0"/>
              <a:t>Map of Western Oregon </a:t>
            </a:r>
            <a:r>
              <a:rPr lang="en-US" sz="2400" dirty="0" smtClean="0"/>
              <a:t>Winter </a:t>
            </a:r>
            <a:r>
              <a:rPr lang="en-US" sz="2400" dirty="0"/>
              <a:t>2013</a:t>
            </a:r>
          </a:p>
        </p:txBody>
      </p:sp>
      <p:pic>
        <p:nvPicPr>
          <p:cNvPr id="5" name="Content Placeholder 4" descr="Screen Shot 2015-05-09 at 11.34.33 PM.png"/>
          <p:cNvPicPr>
            <a:picLocks noGrp="1" noChangeAspect="1"/>
          </p:cNvPicPr>
          <p:nvPr>
            <p:ph idx="1"/>
          </p:nvPr>
        </p:nvPicPr>
        <p:blipFill rotWithShape="1">
          <a:blip r:embed="rId2">
            <a:extLst>
              <a:ext uri="{28A0092B-C50C-407E-A947-70E740481C1C}">
                <a14:useLocalDpi xmlns:a14="http://schemas.microsoft.com/office/drawing/2010/main" val="0"/>
              </a:ext>
            </a:extLst>
          </a:blip>
          <a:srcRect l="-752" r="-1090"/>
          <a:stretch/>
        </p:blipFill>
        <p:spPr>
          <a:xfrm>
            <a:off x="457198" y="726141"/>
            <a:ext cx="6305749" cy="5972976"/>
          </a:xfrm>
        </p:spPr>
      </p:pic>
      <p:sp>
        <p:nvSpPr>
          <p:cNvPr id="4" name="Slide Number Placeholder 3"/>
          <p:cNvSpPr>
            <a:spLocks noGrp="1"/>
          </p:cNvSpPr>
          <p:nvPr>
            <p:ph type="sldNum" sz="quarter" idx="12"/>
          </p:nvPr>
        </p:nvSpPr>
        <p:spPr/>
        <p:txBody>
          <a:bodyPr/>
          <a:lstStyle/>
          <a:p>
            <a:fld id="{DBE7A5EC-6E26-2D41-9D15-E478695EECD3}" type="slidenum">
              <a:rPr lang="en-US" smtClean="0"/>
              <a:t>17</a:t>
            </a:fld>
            <a:endParaRPr lang="en-US"/>
          </a:p>
        </p:txBody>
      </p:sp>
    </p:spTree>
    <p:extLst>
      <p:ext uri="{BB962C8B-B14F-4D97-AF65-F5344CB8AC3E}">
        <p14:creationId xmlns:p14="http://schemas.microsoft.com/office/powerpoint/2010/main" val="390971322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03200"/>
            <a:ext cx="6508377" cy="1143000"/>
          </a:xfrm>
        </p:spPr>
        <p:txBody>
          <a:bodyPr/>
          <a:lstStyle/>
          <a:p>
            <a:r>
              <a:rPr lang="en-US" dirty="0" smtClean="0"/>
              <a:t>2013 Seasonal Comparison</a:t>
            </a:r>
            <a:endParaRPr lang="en-US" dirty="0"/>
          </a:p>
        </p:txBody>
      </p:sp>
      <p:pic>
        <p:nvPicPr>
          <p:cNvPr id="5" name="Content Placeholder 4" descr="Screen Shot 2015-05-09 at 11.35.47 PM.png"/>
          <p:cNvPicPr>
            <a:picLocks noGrp="1" noChangeAspect="1"/>
          </p:cNvPicPr>
          <p:nvPr>
            <p:ph idx="1"/>
          </p:nvPr>
        </p:nvPicPr>
        <p:blipFill>
          <a:blip r:embed="rId3">
            <a:extLst>
              <a:ext uri="{28A0092B-C50C-407E-A947-70E740481C1C}">
                <a14:useLocalDpi xmlns:a14="http://schemas.microsoft.com/office/drawing/2010/main" val="0"/>
              </a:ext>
            </a:extLst>
          </a:blip>
          <a:srcRect t="-9921" b="-9921"/>
          <a:stretch>
            <a:fillRect/>
          </a:stretch>
        </p:blipFill>
        <p:spPr>
          <a:xfrm>
            <a:off x="-210984" y="726141"/>
            <a:ext cx="9329052" cy="5613681"/>
          </a:xfrm>
        </p:spPr>
      </p:pic>
      <p:sp>
        <p:nvSpPr>
          <p:cNvPr id="4" name="Slide Number Placeholder 3"/>
          <p:cNvSpPr>
            <a:spLocks noGrp="1"/>
          </p:cNvSpPr>
          <p:nvPr>
            <p:ph type="sldNum" sz="quarter" idx="12"/>
          </p:nvPr>
        </p:nvSpPr>
        <p:spPr/>
        <p:txBody>
          <a:bodyPr/>
          <a:lstStyle/>
          <a:p>
            <a:fld id="{DBE7A5EC-6E26-2D41-9D15-E478695EECD3}" type="slidenum">
              <a:rPr lang="en-US" smtClean="0"/>
              <a:t>18</a:t>
            </a:fld>
            <a:endParaRPr lang="en-US"/>
          </a:p>
        </p:txBody>
      </p:sp>
    </p:spTree>
    <p:extLst>
      <p:ext uri="{BB962C8B-B14F-4D97-AF65-F5344CB8AC3E}">
        <p14:creationId xmlns:p14="http://schemas.microsoft.com/office/powerpoint/2010/main" val="3919202583"/>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452132"/>
            <a:ext cx="6508377" cy="1143000"/>
          </a:xfrm>
        </p:spPr>
        <p:txBody>
          <a:bodyPr/>
          <a:lstStyle/>
          <a:p>
            <a:r>
              <a:rPr lang="en-US" dirty="0" smtClean="0"/>
              <a:t>Portland 2014 Comparison</a:t>
            </a:r>
            <a:endParaRPr lang="en-US" dirty="0"/>
          </a:p>
        </p:txBody>
      </p:sp>
      <p:pic>
        <p:nvPicPr>
          <p:cNvPr id="5" name="Content Placeholder 4" descr="Screen Shot 2015-05-09 at 11.36.52 PM.png"/>
          <p:cNvPicPr>
            <a:picLocks noGrp="1" noChangeAspect="1"/>
          </p:cNvPicPr>
          <p:nvPr>
            <p:ph idx="1"/>
          </p:nvPr>
        </p:nvPicPr>
        <p:blipFill>
          <a:blip r:embed="rId3">
            <a:extLst>
              <a:ext uri="{28A0092B-C50C-407E-A947-70E740481C1C}">
                <a14:useLocalDpi xmlns:a14="http://schemas.microsoft.com/office/drawing/2010/main" val="0"/>
              </a:ext>
            </a:extLst>
          </a:blip>
          <a:srcRect t="-9470" b="-9470"/>
          <a:stretch>
            <a:fillRect/>
          </a:stretch>
        </p:blipFill>
        <p:spPr>
          <a:xfrm>
            <a:off x="-131691" y="726141"/>
            <a:ext cx="9219247" cy="5547607"/>
          </a:xfrm>
        </p:spPr>
      </p:pic>
      <p:sp>
        <p:nvSpPr>
          <p:cNvPr id="4" name="Slide Number Placeholder 3"/>
          <p:cNvSpPr>
            <a:spLocks noGrp="1"/>
          </p:cNvSpPr>
          <p:nvPr>
            <p:ph type="sldNum" sz="quarter" idx="12"/>
          </p:nvPr>
        </p:nvSpPr>
        <p:spPr/>
        <p:txBody>
          <a:bodyPr/>
          <a:lstStyle/>
          <a:p>
            <a:fld id="{DBE7A5EC-6E26-2D41-9D15-E478695EECD3}" type="slidenum">
              <a:rPr lang="en-US" smtClean="0"/>
              <a:t>19</a:t>
            </a:fld>
            <a:endParaRPr lang="en-US"/>
          </a:p>
        </p:txBody>
      </p:sp>
    </p:spTree>
    <p:extLst>
      <p:ext uri="{BB962C8B-B14F-4D97-AF65-F5344CB8AC3E}">
        <p14:creationId xmlns:p14="http://schemas.microsoft.com/office/powerpoint/2010/main" val="124027650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517506"/>
            <a:ext cx="6508377" cy="1143000"/>
          </a:xfrm>
        </p:spPr>
        <p:txBody>
          <a:bodyPr/>
          <a:lstStyle/>
          <a:p>
            <a:r>
              <a:rPr lang="en-US" dirty="0" smtClean="0"/>
              <a:t>What is Particulate Matter (PM)? </a:t>
            </a:r>
            <a:endParaRPr lang="en-US" dirty="0"/>
          </a:p>
        </p:txBody>
      </p:sp>
      <p:sp>
        <p:nvSpPr>
          <p:cNvPr id="3" name="Content Placeholder 2"/>
          <p:cNvSpPr>
            <a:spLocks noGrp="1"/>
          </p:cNvSpPr>
          <p:nvPr>
            <p:ph idx="1"/>
          </p:nvPr>
        </p:nvSpPr>
        <p:spPr>
          <a:xfrm>
            <a:off x="457198" y="1819263"/>
            <a:ext cx="6884457" cy="4544273"/>
          </a:xfrm>
        </p:spPr>
        <p:txBody>
          <a:bodyPr>
            <a:noAutofit/>
          </a:bodyPr>
          <a:lstStyle/>
          <a:p>
            <a:r>
              <a:rPr lang="en-US" sz="1800" dirty="0" smtClean="0"/>
              <a:t>Aerosol: </a:t>
            </a:r>
            <a:r>
              <a:rPr lang="en-US" sz="1800" dirty="0"/>
              <a:t>total amount of suspended solid and liquid particles in the air. </a:t>
            </a:r>
          </a:p>
          <a:p>
            <a:r>
              <a:rPr lang="en-US" sz="1800" dirty="0" smtClean="0"/>
              <a:t>PM:</a:t>
            </a:r>
          </a:p>
          <a:p>
            <a:pPr lvl="1"/>
            <a:r>
              <a:rPr lang="en-US" dirty="0" smtClean="0"/>
              <a:t>Class of Aerosols </a:t>
            </a:r>
          </a:p>
          <a:p>
            <a:pPr lvl="1"/>
            <a:r>
              <a:rPr lang="en-US" dirty="0" smtClean="0"/>
              <a:t>Natural and Anthropogenic Sources</a:t>
            </a:r>
          </a:p>
          <a:p>
            <a:pPr lvl="1"/>
            <a:r>
              <a:rPr lang="en-US" dirty="0" smtClean="0"/>
              <a:t>Result of Incomplete Combustion: </a:t>
            </a:r>
          </a:p>
          <a:p>
            <a:pPr lvl="2"/>
            <a:r>
              <a:rPr lang="en-US" dirty="0" smtClean="0"/>
              <a:t> </a:t>
            </a:r>
            <a:r>
              <a:rPr lang="en-US" dirty="0" err="1" smtClean="0"/>
              <a:t>H</a:t>
            </a:r>
            <a:r>
              <a:rPr lang="en-US" baseline="-25000" dirty="0" err="1" smtClean="0"/>
              <a:t>x</a:t>
            </a:r>
            <a:r>
              <a:rPr lang="en-US" dirty="0" err="1" smtClean="0"/>
              <a:t>C</a:t>
            </a:r>
            <a:r>
              <a:rPr lang="en-US" baseline="-25000" dirty="0" err="1" smtClean="0"/>
              <a:t>x</a:t>
            </a:r>
            <a:r>
              <a:rPr lang="en-US" dirty="0" smtClean="0"/>
              <a:t>+  O</a:t>
            </a:r>
            <a:r>
              <a:rPr lang="en-US" baseline="-25000" dirty="0" smtClean="0"/>
              <a:t>2 </a:t>
            </a:r>
            <a:r>
              <a:rPr lang="en-US" dirty="0" smtClean="0">
                <a:sym typeface="Wingdings"/>
              </a:rPr>
              <a:t> H</a:t>
            </a:r>
            <a:r>
              <a:rPr lang="en-US" baseline="-25000" dirty="0" smtClean="0">
                <a:sym typeface="Wingdings"/>
              </a:rPr>
              <a:t>2</a:t>
            </a:r>
            <a:r>
              <a:rPr lang="en-US" dirty="0" smtClean="0">
                <a:sym typeface="Wingdings"/>
              </a:rPr>
              <a:t>0 + CO</a:t>
            </a:r>
            <a:r>
              <a:rPr lang="en-US" baseline="-25000" dirty="0" smtClean="0">
                <a:sym typeface="Wingdings"/>
              </a:rPr>
              <a:t>2</a:t>
            </a:r>
            <a:r>
              <a:rPr lang="en-US" dirty="0" smtClean="0">
                <a:sym typeface="Wingdings"/>
              </a:rPr>
              <a:t> + heat + charred PM</a:t>
            </a:r>
            <a:endParaRPr lang="en-US" dirty="0" smtClean="0"/>
          </a:p>
          <a:p>
            <a:r>
              <a:rPr lang="en-US" sz="1800" dirty="0" smtClean="0"/>
              <a:t>PM</a:t>
            </a:r>
            <a:r>
              <a:rPr lang="en-US" sz="1800" baseline="-25000" dirty="0" smtClean="0"/>
              <a:t>2.5 </a:t>
            </a:r>
            <a:r>
              <a:rPr lang="en-US" sz="1800" dirty="0" smtClean="0"/>
              <a:t>or Fine PM</a:t>
            </a:r>
          </a:p>
          <a:p>
            <a:pPr lvl="1"/>
            <a:r>
              <a:rPr lang="en-US" dirty="0" smtClean="0"/>
              <a:t>2.5 refers to diameter of the particle</a:t>
            </a:r>
          </a:p>
          <a:p>
            <a:pPr lvl="1"/>
            <a:r>
              <a:rPr lang="en-US" dirty="0" smtClean="0"/>
              <a:t>“Fine” because not discernable to the human eye </a:t>
            </a:r>
          </a:p>
          <a:p>
            <a:r>
              <a:rPr lang="en-US" sz="1800" dirty="0" smtClean="0"/>
              <a:t>Sources: fine </a:t>
            </a:r>
            <a:r>
              <a:rPr lang="en-US" sz="1800" dirty="0"/>
              <a:t>PM may form from inefficient combustion due to motor vehicles, residential wood burning, and other local industrial processes. </a:t>
            </a:r>
          </a:p>
        </p:txBody>
      </p:sp>
      <p:sp>
        <p:nvSpPr>
          <p:cNvPr id="5" name="Slide Number Placeholder 4"/>
          <p:cNvSpPr>
            <a:spLocks noGrp="1"/>
          </p:cNvSpPr>
          <p:nvPr>
            <p:ph type="sldNum" sz="quarter" idx="12"/>
          </p:nvPr>
        </p:nvSpPr>
        <p:spPr/>
        <p:txBody>
          <a:bodyPr/>
          <a:lstStyle/>
          <a:p>
            <a:fld id="{DBE7A5EC-6E26-2D41-9D15-E478695EECD3}" type="slidenum">
              <a:rPr lang="en-US" smtClean="0"/>
              <a:t>2</a:t>
            </a:fld>
            <a:endParaRPr lang="en-US"/>
          </a:p>
        </p:txBody>
      </p:sp>
    </p:spTree>
    <p:extLst>
      <p:ext uri="{BB962C8B-B14F-4D97-AF65-F5344CB8AC3E}">
        <p14:creationId xmlns:p14="http://schemas.microsoft.com/office/powerpoint/2010/main" val="1620193921"/>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409799"/>
            <a:ext cx="6508377" cy="1143000"/>
          </a:xfrm>
        </p:spPr>
        <p:txBody>
          <a:bodyPr/>
          <a:lstStyle/>
          <a:p>
            <a:r>
              <a:rPr lang="en-US" sz="2400" dirty="0" smtClean="0"/>
              <a:t>Point Sources, More than </a:t>
            </a:r>
            <a:r>
              <a:rPr lang="en-US" sz="2400" dirty="0"/>
              <a:t>C</a:t>
            </a:r>
            <a:r>
              <a:rPr lang="en-US" sz="2400" dirty="0" smtClean="0"/>
              <a:t>onvenient </a:t>
            </a:r>
            <a:r>
              <a:rPr lang="en-US" sz="2400" dirty="0"/>
              <a:t>A</a:t>
            </a:r>
            <a:r>
              <a:rPr lang="en-US" sz="2400" dirty="0" smtClean="0"/>
              <a:t>verages </a:t>
            </a:r>
            <a:endParaRPr lang="en-US" sz="2400" dirty="0"/>
          </a:p>
        </p:txBody>
      </p:sp>
      <p:sp>
        <p:nvSpPr>
          <p:cNvPr id="4" name="Slide Number Placeholder 3"/>
          <p:cNvSpPr>
            <a:spLocks noGrp="1"/>
          </p:cNvSpPr>
          <p:nvPr>
            <p:ph type="sldNum" sz="quarter" idx="12"/>
          </p:nvPr>
        </p:nvSpPr>
        <p:spPr/>
        <p:txBody>
          <a:bodyPr/>
          <a:lstStyle/>
          <a:p>
            <a:fld id="{DBE7A5EC-6E26-2D41-9D15-E478695EECD3}" type="slidenum">
              <a:rPr lang="en-US" smtClean="0"/>
              <a:t>20</a:t>
            </a:fld>
            <a:endParaRPr lang="en-US"/>
          </a:p>
        </p:txBody>
      </p:sp>
      <p:pic>
        <p:nvPicPr>
          <p:cNvPr id="5" name="Content Placeholder 3" descr="Screen Shot 2015-05-09 at 6.19.21 PM.png"/>
          <p:cNvPicPr>
            <a:picLocks noGrp="1" noChangeAspect="1"/>
          </p:cNvPicPr>
          <p:nvPr>
            <p:ph idx="1"/>
          </p:nvPr>
        </p:nvPicPr>
        <p:blipFill>
          <a:blip r:embed="rId3">
            <a:extLst>
              <a:ext uri="{28A0092B-C50C-407E-A947-70E740481C1C}">
                <a14:useLocalDpi xmlns:a14="http://schemas.microsoft.com/office/drawing/2010/main" val="0"/>
              </a:ext>
            </a:extLst>
          </a:blip>
          <a:srcRect t="-564" b="-564"/>
          <a:stretch>
            <a:fillRect/>
          </a:stretch>
        </p:blipFill>
        <p:spPr>
          <a:xfrm>
            <a:off x="336704" y="987778"/>
            <a:ext cx="8539185" cy="5138385"/>
          </a:xfrm>
        </p:spPr>
      </p:pic>
    </p:spTree>
    <p:extLst>
      <p:ext uri="{BB962C8B-B14F-4D97-AF65-F5344CB8AC3E}">
        <p14:creationId xmlns:p14="http://schemas.microsoft.com/office/powerpoint/2010/main" val="1551588029"/>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383819"/>
            <a:ext cx="6508377" cy="1143000"/>
          </a:xfrm>
        </p:spPr>
        <p:txBody>
          <a:bodyPr/>
          <a:lstStyle/>
          <a:p>
            <a:r>
              <a:rPr lang="en-US" dirty="0" smtClean="0"/>
              <a:t>Closer Look </a:t>
            </a:r>
            <a:endParaRPr lang="en-US" dirty="0"/>
          </a:p>
        </p:txBody>
      </p:sp>
      <p:sp>
        <p:nvSpPr>
          <p:cNvPr id="4" name="Slide Number Placeholder 3"/>
          <p:cNvSpPr>
            <a:spLocks noGrp="1"/>
          </p:cNvSpPr>
          <p:nvPr>
            <p:ph type="sldNum" sz="quarter" idx="12"/>
          </p:nvPr>
        </p:nvSpPr>
        <p:spPr/>
        <p:txBody>
          <a:bodyPr/>
          <a:lstStyle/>
          <a:p>
            <a:fld id="{DBE7A5EC-6E26-2D41-9D15-E478695EECD3}" type="slidenum">
              <a:rPr lang="en-US" smtClean="0"/>
              <a:t>21</a:t>
            </a:fld>
            <a:endParaRPr lang="en-US"/>
          </a:p>
        </p:txBody>
      </p:sp>
      <p:pic>
        <p:nvPicPr>
          <p:cNvPr id="7" name="Content Placeholder 6" descr="Screen Shot 2015-05-09 at 11.42.28 PM.png"/>
          <p:cNvPicPr>
            <a:picLocks noGrp="1" noChangeAspect="1"/>
          </p:cNvPicPr>
          <p:nvPr>
            <p:ph idx="1"/>
          </p:nvPr>
        </p:nvPicPr>
        <p:blipFill>
          <a:blip r:embed="rId3">
            <a:extLst>
              <a:ext uri="{28A0092B-C50C-407E-A947-70E740481C1C}">
                <a14:useLocalDpi xmlns:a14="http://schemas.microsoft.com/office/drawing/2010/main" val="0"/>
              </a:ext>
            </a:extLst>
          </a:blip>
          <a:srcRect l="-29197" r="-29197"/>
          <a:stretch>
            <a:fillRect/>
          </a:stretch>
        </p:blipFill>
        <p:spPr>
          <a:xfrm>
            <a:off x="0" y="1030112"/>
            <a:ext cx="8468834" cy="5096052"/>
          </a:xfrm>
        </p:spPr>
      </p:pic>
      <p:sp>
        <p:nvSpPr>
          <p:cNvPr id="8" name="TextBox 7"/>
          <p:cNvSpPr txBox="1"/>
          <p:nvPr/>
        </p:nvSpPr>
        <p:spPr>
          <a:xfrm>
            <a:off x="2070937" y="6126164"/>
            <a:ext cx="4894639" cy="369332"/>
          </a:xfrm>
          <a:prstGeom prst="rect">
            <a:avLst/>
          </a:prstGeom>
          <a:noFill/>
        </p:spPr>
        <p:txBody>
          <a:bodyPr wrap="none" rtlCol="0">
            <a:spAutoFit/>
          </a:bodyPr>
          <a:lstStyle/>
          <a:p>
            <a:r>
              <a:rPr lang="en-US" dirty="0" smtClean="0"/>
              <a:t>Monthly Average: 12.7897 micrograms/m3</a:t>
            </a:r>
            <a:endParaRPr lang="en-US" dirty="0"/>
          </a:p>
        </p:txBody>
      </p:sp>
      <p:sp>
        <p:nvSpPr>
          <p:cNvPr id="9" name="TextBox 8"/>
          <p:cNvSpPr txBox="1"/>
          <p:nvPr/>
        </p:nvSpPr>
        <p:spPr>
          <a:xfrm>
            <a:off x="3120240" y="1733593"/>
            <a:ext cx="2845663" cy="369332"/>
          </a:xfrm>
          <a:prstGeom prst="rect">
            <a:avLst/>
          </a:prstGeom>
          <a:noFill/>
        </p:spPr>
        <p:txBody>
          <a:bodyPr wrap="none" rtlCol="0">
            <a:spAutoFit/>
          </a:bodyPr>
          <a:lstStyle/>
          <a:p>
            <a:r>
              <a:rPr lang="en-US" dirty="0" smtClean="0"/>
              <a:t>42.0000 micrograms/m3</a:t>
            </a:r>
            <a:endParaRPr lang="en-US" dirty="0"/>
          </a:p>
        </p:txBody>
      </p:sp>
    </p:spTree>
    <p:extLst>
      <p:ext uri="{BB962C8B-B14F-4D97-AF65-F5344CB8AC3E}">
        <p14:creationId xmlns:p14="http://schemas.microsoft.com/office/powerpoint/2010/main" val="3366548414"/>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descr="Screen Shot 2015-05-09 at 11.45.47 PM.png"/>
          <p:cNvPicPr>
            <a:picLocks noGrp="1" noChangeAspect="1"/>
          </p:cNvPicPr>
          <p:nvPr>
            <p:ph idx="1"/>
          </p:nvPr>
        </p:nvPicPr>
        <p:blipFill rotWithShape="1">
          <a:blip r:embed="rId2">
            <a:extLst>
              <a:ext uri="{28A0092B-C50C-407E-A947-70E740481C1C}">
                <a14:useLocalDpi xmlns:a14="http://schemas.microsoft.com/office/drawing/2010/main" val="0"/>
              </a:ext>
            </a:extLst>
          </a:blip>
          <a:srcRect l="2254" r="6344"/>
          <a:stretch/>
        </p:blipFill>
        <p:spPr>
          <a:xfrm>
            <a:off x="189778" y="213719"/>
            <a:ext cx="6267820" cy="6312147"/>
          </a:xfrm>
        </p:spPr>
      </p:pic>
      <p:sp>
        <p:nvSpPr>
          <p:cNvPr id="4" name="Slide Number Placeholder 3"/>
          <p:cNvSpPr>
            <a:spLocks noGrp="1"/>
          </p:cNvSpPr>
          <p:nvPr>
            <p:ph type="sldNum" sz="quarter" idx="12"/>
          </p:nvPr>
        </p:nvSpPr>
        <p:spPr/>
        <p:txBody>
          <a:bodyPr/>
          <a:lstStyle/>
          <a:p>
            <a:fld id="{DBE7A5EC-6E26-2D41-9D15-E478695EECD3}" type="slidenum">
              <a:rPr lang="en-US" smtClean="0"/>
              <a:t>22</a:t>
            </a:fld>
            <a:endParaRPr lang="en-US"/>
          </a:p>
        </p:txBody>
      </p:sp>
      <p:sp>
        <p:nvSpPr>
          <p:cNvPr id="6" name="Oval 5"/>
          <p:cNvSpPr/>
          <p:nvPr/>
        </p:nvSpPr>
        <p:spPr>
          <a:xfrm>
            <a:off x="2379520" y="3299434"/>
            <a:ext cx="1503623" cy="350382"/>
          </a:xfrm>
          <a:prstGeom prst="ellipse">
            <a:avLst/>
          </a:prstGeom>
          <a:gradFill flip="none" rotWithShape="1">
            <a:gsLst>
              <a:gs pos="0">
                <a:schemeClr val="dk1">
                  <a:shade val="70000"/>
                  <a:satMod val="120000"/>
                  <a:alpha val="0"/>
                </a:schemeClr>
              </a:gs>
              <a:gs pos="35000">
                <a:schemeClr val="dk1">
                  <a:shade val="100000"/>
                  <a:satMod val="150000"/>
                  <a:alpha val="0"/>
                </a:schemeClr>
              </a:gs>
              <a:gs pos="70000">
                <a:schemeClr val="dk1">
                  <a:tint val="100000"/>
                  <a:shade val="100000"/>
                  <a:satMod val="200000"/>
                  <a:greenMod val="100000"/>
                  <a:alpha val="0"/>
                </a:schemeClr>
              </a:gs>
              <a:gs pos="100000">
                <a:schemeClr val="dk1">
                  <a:tint val="100000"/>
                  <a:shade val="100000"/>
                  <a:satMod val="250000"/>
                  <a:greenMod val="100000"/>
                  <a:alpha val="0"/>
                </a:schemeClr>
              </a:gs>
            </a:gsLst>
            <a:lin ang="16200000" scaled="1"/>
            <a:tileRect/>
          </a:gradFill>
          <a:ln w="57150" cmpd="sng">
            <a:solidFill>
              <a:schemeClr val="tx1"/>
            </a:solidFill>
          </a:ln>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7" name="Oval 6"/>
          <p:cNvSpPr/>
          <p:nvPr/>
        </p:nvSpPr>
        <p:spPr>
          <a:xfrm>
            <a:off x="189778" y="6350675"/>
            <a:ext cx="1503623" cy="350382"/>
          </a:xfrm>
          <a:prstGeom prst="ellipse">
            <a:avLst/>
          </a:prstGeom>
          <a:gradFill flip="none" rotWithShape="1">
            <a:gsLst>
              <a:gs pos="0">
                <a:schemeClr val="dk1">
                  <a:shade val="70000"/>
                  <a:satMod val="120000"/>
                  <a:alpha val="0"/>
                </a:schemeClr>
              </a:gs>
              <a:gs pos="35000">
                <a:schemeClr val="dk1">
                  <a:shade val="100000"/>
                  <a:satMod val="150000"/>
                  <a:alpha val="0"/>
                </a:schemeClr>
              </a:gs>
              <a:gs pos="70000">
                <a:schemeClr val="dk1">
                  <a:tint val="100000"/>
                  <a:shade val="100000"/>
                  <a:satMod val="200000"/>
                  <a:greenMod val="100000"/>
                  <a:alpha val="0"/>
                </a:schemeClr>
              </a:gs>
              <a:gs pos="100000">
                <a:schemeClr val="dk1">
                  <a:tint val="100000"/>
                  <a:shade val="100000"/>
                  <a:satMod val="250000"/>
                  <a:greenMod val="100000"/>
                  <a:alpha val="0"/>
                </a:schemeClr>
              </a:gs>
            </a:gsLst>
            <a:lin ang="16200000" scaled="1"/>
            <a:tileRect/>
          </a:gradFill>
          <a:ln w="57150" cmpd="sng">
            <a:solidFill>
              <a:schemeClr val="tx1"/>
            </a:solidFill>
          </a:ln>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8" name="TextBox 7"/>
          <p:cNvSpPr txBox="1"/>
          <p:nvPr/>
        </p:nvSpPr>
        <p:spPr>
          <a:xfrm>
            <a:off x="6635758" y="3518420"/>
            <a:ext cx="2127242" cy="646331"/>
          </a:xfrm>
          <a:prstGeom prst="rect">
            <a:avLst/>
          </a:prstGeom>
          <a:noFill/>
        </p:spPr>
        <p:txBody>
          <a:bodyPr wrap="none" rtlCol="0">
            <a:spAutoFit/>
          </a:bodyPr>
          <a:lstStyle/>
          <a:p>
            <a:r>
              <a:rPr lang="en-US" dirty="0" smtClean="0"/>
              <a:t>Average = Green</a:t>
            </a:r>
          </a:p>
          <a:p>
            <a:r>
              <a:rPr lang="en-US" dirty="0" smtClean="0"/>
              <a:t>Peak = Orange</a:t>
            </a:r>
            <a:endParaRPr lang="en-US" dirty="0"/>
          </a:p>
        </p:txBody>
      </p:sp>
    </p:spTree>
    <p:extLst>
      <p:ext uri="{BB962C8B-B14F-4D97-AF65-F5344CB8AC3E}">
        <p14:creationId xmlns:p14="http://schemas.microsoft.com/office/powerpoint/2010/main" val="923577410"/>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342900"/>
            <a:ext cx="6508377" cy="1143000"/>
          </a:xfrm>
        </p:spPr>
        <p:txBody>
          <a:bodyPr/>
          <a:lstStyle/>
          <a:p>
            <a:r>
              <a:rPr lang="en-US" dirty="0" smtClean="0"/>
              <a:t>AQI </a:t>
            </a:r>
            <a:endParaRPr lang="en-US" dirty="0"/>
          </a:p>
        </p:txBody>
      </p:sp>
      <p:pic>
        <p:nvPicPr>
          <p:cNvPr id="5" name="Content Placeholder 4" descr="Screen Shot 2015-05-09 at 11.48.26 PM.png"/>
          <p:cNvPicPr>
            <a:picLocks noGrp="1" noChangeAspect="1"/>
          </p:cNvPicPr>
          <p:nvPr>
            <p:ph idx="1"/>
          </p:nvPr>
        </p:nvPicPr>
        <p:blipFill>
          <a:blip r:embed="rId2">
            <a:extLst>
              <a:ext uri="{28A0092B-C50C-407E-A947-70E740481C1C}">
                <a14:useLocalDpi xmlns:a14="http://schemas.microsoft.com/office/drawing/2010/main" val="0"/>
              </a:ext>
            </a:extLst>
          </a:blip>
          <a:srcRect t="-1123" b="-1123"/>
          <a:stretch>
            <a:fillRect/>
          </a:stretch>
        </p:blipFill>
        <p:spPr>
          <a:xfrm>
            <a:off x="544787" y="1836282"/>
            <a:ext cx="7711385" cy="4640263"/>
          </a:xfrm>
        </p:spPr>
      </p:pic>
      <p:sp>
        <p:nvSpPr>
          <p:cNvPr id="4" name="Slide Number Placeholder 3"/>
          <p:cNvSpPr>
            <a:spLocks noGrp="1"/>
          </p:cNvSpPr>
          <p:nvPr>
            <p:ph type="sldNum" sz="quarter" idx="12"/>
          </p:nvPr>
        </p:nvSpPr>
        <p:spPr/>
        <p:txBody>
          <a:bodyPr/>
          <a:lstStyle/>
          <a:p>
            <a:fld id="{DBE7A5EC-6E26-2D41-9D15-E478695EECD3}" type="slidenum">
              <a:rPr lang="en-US" smtClean="0"/>
              <a:t>23</a:t>
            </a:fld>
            <a:endParaRPr lang="en-US"/>
          </a:p>
        </p:txBody>
      </p:sp>
    </p:spTree>
    <p:extLst>
      <p:ext uri="{BB962C8B-B14F-4D97-AF65-F5344CB8AC3E}">
        <p14:creationId xmlns:p14="http://schemas.microsoft.com/office/powerpoint/2010/main" val="485690963"/>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 </a:t>
            </a:r>
            <a:endParaRPr lang="en-US" dirty="0"/>
          </a:p>
        </p:txBody>
      </p:sp>
      <p:sp>
        <p:nvSpPr>
          <p:cNvPr id="3" name="Content Placeholder 2"/>
          <p:cNvSpPr>
            <a:spLocks noGrp="1"/>
          </p:cNvSpPr>
          <p:nvPr>
            <p:ph idx="1"/>
          </p:nvPr>
        </p:nvSpPr>
        <p:spPr/>
        <p:txBody>
          <a:bodyPr/>
          <a:lstStyle/>
          <a:p>
            <a:r>
              <a:rPr lang="en-US" dirty="0" smtClean="0"/>
              <a:t>Variable Depending on Region</a:t>
            </a:r>
          </a:p>
          <a:p>
            <a:r>
              <a:rPr lang="en-US" dirty="0" smtClean="0"/>
              <a:t>Annual Pattern: Peak in Winter, Low in Summer</a:t>
            </a:r>
          </a:p>
          <a:p>
            <a:pPr lvl="1"/>
            <a:r>
              <a:rPr lang="en-US" dirty="0" smtClean="0"/>
              <a:t>Dependent on combustion activities (industry, vehicles, home heating) and Temperature </a:t>
            </a:r>
          </a:p>
          <a:p>
            <a:r>
              <a:rPr lang="en-US" dirty="0" smtClean="0"/>
              <a:t>No statistically significant In-Season Pattern</a:t>
            </a:r>
          </a:p>
          <a:p>
            <a:r>
              <a:rPr lang="en-US" dirty="0" smtClean="0"/>
              <a:t>Urban Areas (PDX) produce PM than rural areas</a:t>
            </a:r>
          </a:p>
          <a:p>
            <a:r>
              <a:rPr lang="en-US" dirty="0" smtClean="0"/>
              <a:t>Significance of Peak Events and Point Sources</a:t>
            </a:r>
          </a:p>
          <a:p>
            <a:endParaRPr lang="en-US" dirty="0" smtClean="0"/>
          </a:p>
          <a:p>
            <a:endParaRPr lang="en-US" dirty="0"/>
          </a:p>
        </p:txBody>
      </p:sp>
      <p:sp>
        <p:nvSpPr>
          <p:cNvPr id="4" name="Slide Number Placeholder 3"/>
          <p:cNvSpPr>
            <a:spLocks noGrp="1"/>
          </p:cNvSpPr>
          <p:nvPr>
            <p:ph type="sldNum" sz="quarter" idx="12"/>
          </p:nvPr>
        </p:nvSpPr>
        <p:spPr/>
        <p:txBody>
          <a:bodyPr/>
          <a:lstStyle/>
          <a:p>
            <a:fld id="{DBE7A5EC-6E26-2D41-9D15-E478695EECD3}" type="slidenum">
              <a:rPr lang="en-US" smtClean="0"/>
              <a:t>24</a:t>
            </a:fld>
            <a:endParaRPr lang="en-US"/>
          </a:p>
        </p:txBody>
      </p:sp>
    </p:spTree>
    <p:extLst>
      <p:ext uri="{BB962C8B-B14F-4D97-AF65-F5344CB8AC3E}">
        <p14:creationId xmlns:p14="http://schemas.microsoft.com/office/powerpoint/2010/main" val="1766416718"/>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Extensions</a:t>
            </a:r>
            <a:endParaRPr lang="en-US" dirty="0"/>
          </a:p>
        </p:txBody>
      </p:sp>
      <p:sp>
        <p:nvSpPr>
          <p:cNvPr id="3" name="Content Placeholder 2"/>
          <p:cNvSpPr>
            <a:spLocks noGrp="1"/>
          </p:cNvSpPr>
          <p:nvPr>
            <p:ph idx="1"/>
          </p:nvPr>
        </p:nvSpPr>
        <p:spPr/>
        <p:txBody>
          <a:bodyPr>
            <a:normAutofit/>
          </a:bodyPr>
          <a:lstStyle/>
          <a:p>
            <a:r>
              <a:rPr lang="en-US" sz="2400" dirty="0"/>
              <a:t>ARIMA (Autoregressive Integrated Moving Average) calculation that may help determine the "staying power" of a pollutant, that is, its potential atmospheric lifetime</a:t>
            </a:r>
            <a:r>
              <a:rPr lang="en-US" sz="2400" dirty="0" smtClean="0"/>
              <a:t>.</a:t>
            </a:r>
          </a:p>
          <a:p>
            <a:r>
              <a:rPr lang="en-US" sz="2400" dirty="0" smtClean="0"/>
              <a:t>Using larger data set do ID more seasonal patterns and potentially link them to specific events</a:t>
            </a:r>
            <a:endParaRPr lang="en-US" sz="2400" dirty="0"/>
          </a:p>
        </p:txBody>
      </p:sp>
      <p:sp>
        <p:nvSpPr>
          <p:cNvPr id="4" name="Slide Number Placeholder 3"/>
          <p:cNvSpPr>
            <a:spLocks noGrp="1"/>
          </p:cNvSpPr>
          <p:nvPr>
            <p:ph type="sldNum" sz="quarter" idx="12"/>
          </p:nvPr>
        </p:nvSpPr>
        <p:spPr/>
        <p:txBody>
          <a:bodyPr/>
          <a:lstStyle/>
          <a:p>
            <a:fld id="{DBE7A5EC-6E26-2D41-9D15-E478695EECD3}" type="slidenum">
              <a:rPr lang="en-US" smtClean="0"/>
              <a:t>25</a:t>
            </a:fld>
            <a:endParaRPr lang="en-US"/>
          </a:p>
        </p:txBody>
      </p:sp>
    </p:spTree>
    <p:extLst>
      <p:ext uri="{BB962C8B-B14F-4D97-AF65-F5344CB8AC3E}">
        <p14:creationId xmlns:p14="http://schemas.microsoft.com/office/powerpoint/2010/main" val="163958123"/>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Acknowledgements </a:t>
            </a:r>
            <a:endParaRPr lang="en-US" dirty="0"/>
          </a:p>
        </p:txBody>
      </p:sp>
      <p:sp>
        <p:nvSpPr>
          <p:cNvPr id="3" name="Content Placeholder 2"/>
          <p:cNvSpPr>
            <a:spLocks noGrp="1"/>
          </p:cNvSpPr>
          <p:nvPr>
            <p:ph idx="1"/>
          </p:nvPr>
        </p:nvSpPr>
        <p:spPr/>
        <p:txBody>
          <a:bodyPr>
            <a:normAutofit/>
          </a:bodyPr>
          <a:lstStyle/>
          <a:p>
            <a:r>
              <a:rPr lang="en-US" sz="2500" dirty="0" smtClean="0"/>
              <a:t>Albert Kim and Math 241</a:t>
            </a:r>
          </a:p>
          <a:p>
            <a:r>
              <a:rPr lang="en-US" sz="2500" dirty="0" smtClean="0"/>
              <a:t>Julie Fry, Ben Ayres, Reed Chemistry Department</a:t>
            </a:r>
          </a:p>
          <a:p>
            <a:r>
              <a:rPr lang="en-US" sz="2500" dirty="0" smtClean="0"/>
              <a:t>Anthony </a:t>
            </a:r>
            <a:r>
              <a:rPr lang="en-US" sz="2500" dirty="0" err="1" smtClean="0"/>
              <a:t>Barnack</a:t>
            </a:r>
            <a:r>
              <a:rPr lang="en-US" sz="2500" dirty="0"/>
              <a:t> </a:t>
            </a:r>
            <a:r>
              <a:rPr lang="en-US" sz="2500" dirty="0" smtClean="0"/>
              <a:t>and Kevin Downing from the Oregon DEQ</a:t>
            </a:r>
          </a:p>
          <a:p>
            <a:pPr marL="0" indent="0">
              <a:buNone/>
            </a:pPr>
            <a:endParaRPr lang="en-US" sz="2500" dirty="0"/>
          </a:p>
        </p:txBody>
      </p:sp>
      <p:sp>
        <p:nvSpPr>
          <p:cNvPr id="4" name="Slide Number Placeholder 3"/>
          <p:cNvSpPr>
            <a:spLocks noGrp="1"/>
          </p:cNvSpPr>
          <p:nvPr>
            <p:ph type="sldNum" sz="quarter" idx="12"/>
          </p:nvPr>
        </p:nvSpPr>
        <p:spPr/>
        <p:txBody>
          <a:bodyPr/>
          <a:lstStyle/>
          <a:p>
            <a:fld id="{DBE7A5EC-6E26-2D41-9D15-E478695EECD3}" type="slidenum">
              <a:rPr lang="en-US" smtClean="0"/>
              <a:t>26</a:t>
            </a:fld>
            <a:endParaRPr lang="en-US"/>
          </a:p>
        </p:txBody>
      </p:sp>
    </p:spTree>
    <p:extLst>
      <p:ext uri="{BB962C8B-B14F-4D97-AF65-F5344CB8AC3E}">
        <p14:creationId xmlns:p14="http://schemas.microsoft.com/office/powerpoint/2010/main" val="2527053979"/>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199990"/>
            <a:ext cx="6508377" cy="1143000"/>
          </a:xfrm>
        </p:spPr>
        <p:txBody>
          <a:bodyPr/>
          <a:lstStyle/>
          <a:p>
            <a:r>
              <a:rPr lang="en-US" dirty="0" smtClean="0"/>
              <a:t>Relative Size </a:t>
            </a:r>
            <a:endParaRPr lang="en-US" dirty="0"/>
          </a:p>
        </p:txBody>
      </p:sp>
      <p:pic>
        <p:nvPicPr>
          <p:cNvPr id="4" name="Content Placeholder 3"/>
          <p:cNvPicPr>
            <a:picLocks noGrp="1" noChangeAspect="1"/>
          </p:cNvPicPr>
          <p:nvPr>
            <p:ph idx="1"/>
          </p:nvPr>
        </p:nvPicPr>
        <p:blipFill>
          <a:blip r:embed="rId2"/>
          <a:srcRect l="-12319" r="-12319"/>
          <a:stretch>
            <a:fillRect/>
          </a:stretch>
        </p:blipFill>
        <p:spPr>
          <a:xfrm>
            <a:off x="219091" y="1614036"/>
            <a:ext cx="7498443" cy="4512127"/>
          </a:xfrm>
        </p:spPr>
      </p:pic>
      <p:sp>
        <p:nvSpPr>
          <p:cNvPr id="6" name="Slide Number Placeholder 5"/>
          <p:cNvSpPr>
            <a:spLocks noGrp="1"/>
          </p:cNvSpPr>
          <p:nvPr>
            <p:ph type="sldNum" sz="quarter" idx="12"/>
          </p:nvPr>
        </p:nvSpPr>
        <p:spPr/>
        <p:txBody>
          <a:bodyPr/>
          <a:lstStyle/>
          <a:p>
            <a:fld id="{DBE7A5EC-6E26-2D41-9D15-E478695EECD3}" type="slidenum">
              <a:rPr lang="en-US" smtClean="0"/>
              <a:t>3</a:t>
            </a:fld>
            <a:endParaRPr lang="en-US"/>
          </a:p>
        </p:txBody>
      </p:sp>
    </p:spTree>
    <p:extLst>
      <p:ext uri="{BB962C8B-B14F-4D97-AF65-F5344CB8AC3E}">
        <p14:creationId xmlns:p14="http://schemas.microsoft.com/office/powerpoint/2010/main" val="285021261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091" y="170948"/>
            <a:ext cx="6508377" cy="1143000"/>
          </a:xfrm>
        </p:spPr>
        <p:txBody>
          <a:bodyPr/>
          <a:lstStyle/>
          <a:p>
            <a:r>
              <a:rPr lang="en-US" dirty="0" smtClean="0"/>
              <a:t>Health Effects of PM: Lung Deposition </a:t>
            </a:r>
            <a:endParaRPr lang="en-US" dirty="0"/>
          </a:p>
        </p:txBody>
      </p:sp>
      <p:pic>
        <p:nvPicPr>
          <p:cNvPr id="4" name="Content Placeholder 3"/>
          <p:cNvPicPr>
            <a:picLocks noGrp="1" noChangeAspect="1"/>
          </p:cNvPicPr>
          <p:nvPr>
            <p:ph idx="1"/>
          </p:nvPr>
        </p:nvPicPr>
        <p:blipFill>
          <a:blip r:embed="rId2"/>
          <a:srcRect l="-48503" r="-48503"/>
          <a:stretch>
            <a:fillRect/>
          </a:stretch>
        </p:blipFill>
        <p:spPr>
          <a:xfrm>
            <a:off x="-640742" y="1313948"/>
            <a:ext cx="9213339" cy="5544052"/>
          </a:xfrm>
        </p:spPr>
      </p:pic>
      <p:sp>
        <p:nvSpPr>
          <p:cNvPr id="6" name="Slide Number Placeholder 5"/>
          <p:cNvSpPr>
            <a:spLocks noGrp="1"/>
          </p:cNvSpPr>
          <p:nvPr>
            <p:ph type="sldNum" sz="quarter" idx="12"/>
          </p:nvPr>
        </p:nvSpPr>
        <p:spPr/>
        <p:txBody>
          <a:bodyPr/>
          <a:lstStyle/>
          <a:p>
            <a:fld id="{DBE7A5EC-6E26-2D41-9D15-E478695EECD3}" type="slidenum">
              <a:rPr lang="en-US" smtClean="0"/>
              <a:t>4</a:t>
            </a:fld>
            <a:endParaRPr lang="en-US"/>
          </a:p>
        </p:txBody>
      </p:sp>
    </p:spTree>
    <p:extLst>
      <p:ext uri="{BB962C8B-B14F-4D97-AF65-F5344CB8AC3E}">
        <p14:creationId xmlns:p14="http://schemas.microsoft.com/office/powerpoint/2010/main" val="1718330793"/>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National Trends, Global </a:t>
            </a:r>
            <a:r>
              <a:rPr lang="en-US" dirty="0" err="1" smtClean="0"/>
              <a:t>Radiative</a:t>
            </a:r>
            <a:r>
              <a:rPr lang="en-US" dirty="0" smtClean="0"/>
              <a:t> Effects</a:t>
            </a:r>
            <a:endParaRPr lang="en-US" dirty="0"/>
          </a:p>
        </p:txBody>
      </p:sp>
      <p:pic>
        <p:nvPicPr>
          <p:cNvPr id="4" name="Content Placeholder 3" descr="483902main_Final-US-PM2.5-map.JPG"/>
          <p:cNvPicPr>
            <a:picLocks noGrp="1" noChangeAspect="1"/>
          </p:cNvPicPr>
          <p:nvPr>
            <p:ph idx="1"/>
          </p:nvPr>
        </p:nvPicPr>
        <p:blipFill>
          <a:blip r:embed="rId2">
            <a:extLst>
              <a:ext uri="{28A0092B-C50C-407E-A947-70E740481C1C}">
                <a14:useLocalDpi xmlns:a14="http://schemas.microsoft.com/office/drawing/2010/main" val="0"/>
              </a:ext>
            </a:extLst>
          </a:blip>
          <a:srcRect l="-5395" r="-5395"/>
          <a:stretch>
            <a:fillRect/>
          </a:stretch>
        </p:blipFill>
        <p:spPr>
          <a:xfrm>
            <a:off x="457199" y="2057400"/>
            <a:ext cx="7572324" cy="4556584"/>
          </a:xfrm>
        </p:spPr>
      </p:pic>
      <p:sp>
        <p:nvSpPr>
          <p:cNvPr id="6" name="Slide Number Placeholder 5"/>
          <p:cNvSpPr>
            <a:spLocks noGrp="1"/>
          </p:cNvSpPr>
          <p:nvPr>
            <p:ph type="sldNum" sz="quarter" idx="12"/>
          </p:nvPr>
        </p:nvSpPr>
        <p:spPr/>
        <p:txBody>
          <a:bodyPr/>
          <a:lstStyle/>
          <a:p>
            <a:fld id="{DBE7A5EC-6E26-2D41-9D15-E478695EECD3}" type="slidenum">
              <a:rPr lang="en-US" smtClean="0"/>
              <a:t>5</a:t>
            </a:fld>
            <a:endParaRPr lang="en-US"/>
          </a:p>
        </p:txBody>
      </p:sp>
    </p:spTree>
    <p:extLst>
      <p:ext uri="{BB962C8B-B14F-4D97-AF65-F5344CB8AC3E}">
        <p14:creationId xmlns:p14="http://schemas.microsoft.com/office/powerpoint/2010/main" val="33426873"/>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a:t>
            </a:r>
            <a:endParaRPr lang="en-US" dirty="0"/>
          </a:p>
        </p:txBody>
      </p:sp>
      <p:sp>
        <p:nvSpPr>
          <p:cNvPr id="3" name="Content Placeholder 2"/>
          <p:cNvSpPr>
            <a:spLocks noGrp="1"/>
          </p:cNvSpPr>
          <p:nvPr>
            <p:ph idx="1"/>
          </p:nvPr>
        </p:nvSpPr>
        <p:spPr/>
        <p:txBody>
          <a:bodyPr/>
          <a:lstStyle/>
          <a:p>
            <a:r>
              <a:rPr lang="en-US" dirty="0" smtClean="0"/>
              <a:t>Supplied by Anthony </a:t>
            </a:r>
            <a:r>
              <a:rPr lang="en-US" dirty="0" err="1" smtClean="0"/>
              <a:t>Barnack</a:t>
            </a:r>
            <a:r>
              <a:rPr lang="en-US" dirty="0" smtClean="0"/>
              <a:t> (upon request) from the Oregon Department of Environmental Quality (DEQ)</a:t>
            </a:r>
          </a:p>
          <a:p>
            <a:r>
              <a:rPr lang="en-US" dirty="0" smtClean="0"/>
              <a:t>Period of two years from January 2013 to December 2014</a:t>
            </a:r>
          </a:p>
          <a:p>
            <a:r>
              <a:rPr lang="en-US" dirty="0" smtClean="0"/>
              <a:t>Data: PM</a:t>
            </a:r>
            <a:r>
              <a:rPr lang="en-US" baseline="-25000" dirty="0" smtClean="0"/>
              <a:t>2.5</a:t>
            </a:r>
            <a:r>
              <a:rPr lang="en-US" dirty="0" smtClean="0"/>
              <a:t> concentration in micrograms/m3 at nine different monitoring sites from Western Oregon including SE Lafayette in Portland to Salem, Corvallis, etc. </a:t>
            </a:r>
            <a:endParaRPr lang="en-US" dirty="0"/>
          </a:p>
        </p:txBody>
      </p:sp>
      <p:sp>
        <p:nvSpPr>
          <p:cNvPr id="5" name="Slide Number Placeholder 4"/>
          <p:cNvSpPr>
            <a:spLocks noGrp="1"/>
          </p:cNvSpPr>
          <p:nvPr>
            <p:ph type="sldNum" sz="quarter" idx="12"/>
          </p:nvPr>
        </p:nvSpPr>
        <p:spPr/>
        <p:txBody>
          <a:bodyPr/>
          <a:lstStyle/>
          <a:p>
            <a:fld id="{DBE7A5EC-6E26-2D41-9D15-E478695EECD3}" type="slidenum">
              <a:rPr lang="en-US" smtClean="0"/>
              <a:t>6</a:t>
            </a:fld>
            <a:endParaRPr lang="en-US"/>
          </a:p>
        </p:txBody>
      </p:sp>
    </p:spTree>
    <p:extLst>
      <p:ext uri="{BB962C8B-B14F-4D97-AF65-F5344CB8AC3E}">
        <p14:creationId xmlns:p14="http://schemas.microsoft.com/office/powerpoint/2010/main" val="2352082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89512"/>
            <a:ext cx="6508377" cy="1143000"/>
          </a:xfrm>
        </p:spPr>
        <p:txBody>
          <a:bodyPr/>
          <a:lstStyle/>
          <a:p>
            <a:r>
              <a:rPr lang="en-US" dirty="0" smtClean="0"/>
              <a:t>Exploratory Data Analysis </a:t>
            </a:r>
            <a:endParaRPr lang="en-US" dirty="0"/>
          </a:p>
        </p:txBody>
      </p:sp>
      <p:pic>
        <p:nvPicPr>
          <p:cNvPr id="4" name="Content Placeholder 3" descr="Screen Shot 2015-05-09 at 6.19.21 PM.png"/>
          <p:cNvPicPr>
            <a:picLocks noGrp="1" noChangeAspect="1"/>
          </p:cNvPicPr>
          <p:nvPr>
            <p:ph idx="1"/>
          </p:nvPr>
        </p:nvPicPr>
        <p:blipFill>
          <a:blip r:embed="rId3">
            <a:extLst>
              <a:ext uri="{28A0092B-C50C-407E-A947-70E740481C1C}">
                <a14:useLocalDpi xmlns:a14="http://schemas.microsoft.com/office/drawing/2010/main" val="0"/>
              </a:ext>
            </a:extLst>
          </a:blip>
          <a:srcRect t="-564" b="-564"/>
          <a:stretch>
            <a:fillRect/>
          </a:stretch>
        </p:blipFill>
        <p:spPr>
          <a:xfrm>
            <a:off x="0" y="1025476"/>
            <a:ext cx="9377958" cy="5643110"/>
          </a:xfrm>
        </p:spPr>
      </p:pic>
      <p:sp>
        <p:nvSpPr>
          <p:cNvPr id="8" name="Slide Number Placeholder 7"/>
          <p:cNvSpPr>
            <a:spLocks noGrp="1"/>
          </p:cNvSpPr>
          <p:nvPr>
            <p:ph type="sldNum" sz="quarter" idx="12"/>
          </p:nvPr>
        </p:nvSpPr>
        <p:spPr/>
        <p:txBody>
          <a:bodyPr/>
          <a:lstStyle/>
          <a:p>
            <a:fld id="{DBE7A5EC-6E26-2D41-9D15-E478695EECD3}" type="slidenum">
              <a:rPr lang="en-US" smtClean="0"/>
              <a:t>7</a:t>
            </a:fld>
            <a:endParaRPr lang="en-US"/>
          </a:p>
        </p:txBody>
      </p:sp>
    </p:spTree>
    <p:extLst>
      <p:ext uri="{BB962C8B-B14F-4D97-AF65-F5344CB8AC3E}">
        <p14:creationId xmlns:p14="http://schemas.microsoft.com/office/powerpoint/2010/main" val="252635575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468478"/>
            <a:ext cx="6508377" cy="1143000"/>
          </a:xfrm>
        </p:spPr>
        <p:txBody>
          <a:bodyPr/>
          <a:lstStyle/>
          <a:p>
            <a:r>
              <a:rPr lang="en-US" dirty="0" smtClean="0"/>
              <a:t>Winter 2013</a:t>
            </a:r>
            <a:endParaRPr lang="en-US" dirty="0"/>
          </a:p>
        </p:txBody>
      </p:sp>
      <p:pic>
        <p:nvPicPr>
          <p:cNvPr id="4" name="Content Placeholder 3" descr="Screen Shot 2015-05-09 at 9.27.37 PM.png"/>
          <p:cNvPicPr>
            <a:picLocks noGrp="1" noChangeAspect="1"/>
          </p:cNvPicPr>
          <p:nvPr>
            <p:ph idx="1"/>
          </p:nvPr>
        </p:nvPicPr>
        <p:blipFill>
          <a:blip r:embed="rId3">
            <a:extLst>
              <a:ext uri="{28A0092B-C50C-407E-A947-70E740481C1C}">
                <a14:useLocalDpi xmlns:a14="http://schemas.microsoft.com/office/drawing/2010/main" val="0"/>
              </a:ext>
            </a:extLst>
          </a:blip>
          <a:srcRect t="-747" b="-747"/>
          <a:stretch>
            <a:fillRect/>
          </a:stretch>
        </p:blipFill>
        <p:spPr>
          <a:xfrm>
            <a:off x="0" y="1016001"/>
            <a:ext cx="8904111" cy="5561718"/>
          </a:xfrm>
        </p:spPr>
      </p:pic>
      <p:sp>
        <p:nvSpPr>
          <p:cNvPr id="6" name="Slide Number Placeholder 5"/>
          <p:cNvSpPr>
            <a:spLocks noGrp="1"/>
          </p:cNvSpPr>
          <p:nvPr>
            <p:ph type="sldNum" sz="quarter" idx="12"/>
          </p:nvPr>
        </p:nvSpPr>
        <p:spPr/>
        <p:txBody>
          <a:bodyPr/>
          <a:lstStyle/>
          <a:p>
            <a:fld id="{DBE7A5EC-6E26-2D41-9D15-E478695EECD3}" type="slidenum">
              <a:rPr lang="en-US" smtClean="0"/>
              <a:t>8</a:t>
            </a:fld>
            <a:endParaRPr lang="en-US"/>
          </a:p>
        </p:txBody>
      </p:sp>
    </p:spTree>
    <p:extLst>
      <p:ext uri="{BB962C8B-B14F-4D97-AF65-F5344CB8AC3E}">
        <p14:creationId xmlns:p14="http://schemas.microsoft.com/office/powerpoint/2010/main" val="402067091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358422"/>
            <a:ext cx="6508377" cy="1143000"/>
          </a:xfrm>
        </p:spPr>
        <p:txBody>
          <a:bodyPr/>
          <a:lstStyle/>
          <a:p>
            <a:r>
              <a:rPr lang="en-US" dirty="0" smtClean="0"/>
              <a:t>Spring 2013</a:t>
            </a:r>
            <a:endParaRPr lang="en-US" dirty="0"/>
          </a:p>
        </p:txBody>
      </p:sp>
      <p:pic>
        <p:nvPicPr>
          <p:cNvPr id="4" name="Content Placeholder 3" descr="Screen Shot 2015-05-09 at 9.29.21 PM.png"/>
          <p:cNvPicPr>
            <a:picLocks noGrp="1" noChangeAspect="1"/>
          </p:cNvPicPr>
          <p:nvPr>
            <p:ph idx="1"/>
          </p:nvPr>
        </p:nvPicPr>
        <p:blipFill>
          <a:blip r:embed="rId3">
            <a:extLst>
              <a:ext uri="{28A0092B-C50C-407E-A947-70E740481C1C}">
                <a14:useLocalDpi xmlns:a14="http://schemas.microsoft.com/office/drawing/2010/main" val="0"/>
              </a:ext>
            </a:extLst>
          </a:blip>
          <a:srcRect t="-432" b="-432"/>
          <a:stretch>
            <a:fillRect/>
          </a:stretch>
        </p:blipFill>
        <p:spPr>
          <a:xfrm>
            <a:off x="0" y="784578"/>
            <a:ext cx="8876871" cy="5341585"/>
          </a:xfrm>
        </p:spPr>
      </p:pic>
      <p:sp>
        <p:nvSpPr>
          <p:cNvPr id="6" name="Slide Number Placeholder 5"/>
          <p:cNvSpPr>
            <a:spLocks noGrp="1"/>
          </p:cNvSpPr>
          <p:nvPr>
            <p:ph type="sldNum" sz="quarter" idx="12"/>
          </p:nvPr>
        </p:nvSpPr>
        <p:spPr/>
        <p:txBody>
          <a:bodyPr/>
          <a:lstStyle/>
          <a:p>
            <a:fld id="{DBE7A5EC-6E26-2D41-9D15-E478695EECD3}" type="slidenum">
              <a:rPr lang="en-US" smtClean="0"/>
              <a:t>9</a:t>
            </a:fld>
            <a:endParaRPr lang="en-US"/>
          </a:p>
        </p:txBody>
      </p:sp>
    </p:spTree>
    <p:extLst>
      <p:ext uri="{BB962C8B-B14F-4D97-AF65-F5344CB8AC3E}">
        <p14:creationId xmlns:p14="http://schemas.microsoft.com/office/powerpoint/2010/main" val="781275714"/>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Plaza">
  <a:themeElements>
    <a:clrScheme name="Plaza">
      <a:dk1>
        <a:sysClr val="windowText" lastClr="000000"/>
      </a:dk1>
      <a:lt1>
        <a:sysClr val="window" lastClr="FFFFFF"/>
      </a:lt1>
      <a:dk2>
        <a:srgbClr val="333333"/>
      </a:dk2>
      <a:lt2>
        <a:srgbClr val="CCCCCC"/>
      </a:lt2>
      <a:accent1>
        <a:srgbClr val="990000"/>
      </a:accent1>
      <a:accent2>
        <a:srgbClr val="580101"/>
      </a:accent2>
      <a:accent3>
        <a:srgbClr val="E94A00"/>
      </a:accent3>
      <a:accent4>
        <a:srgbClr val="EB8F00"/>
      </a:accent4>
      <a:accent5>
        <a:srgbClr val="A4A4A4"/>
      </a:accent5>
      <a:accent6>
        <a:srgbClr val="666666"/>
      </a:accent6>
      <a:hlink>
        <a:srgbClr val="D01010"/>
      </a:hlink>
      <a:folHlink>
        <a:srgbClr val="E6682E"/>
      </a:folHlink>
    </a:clrScheme>
    <a:fontScheme name="Plaza">
      <a:majorFont>
        <a:latin typeface="Century Gothic"/>
        <a:ea typeface=""/>
        <a:cs typeface=""/>
        <a:font script="Jpan" typeface="メイリオ"/>
        <a:font script="Hans" typeface="宋体"/>
        <a:font script="Hant" typeface="新細明體"/>
      </a:majorFont>
      <a:minorFont>
        <a:latin typeface="Century Gothic"/>
        <a:ea typeface=""/>
        <a:cs typeface=""/>
        <a:font script="Jpan" typeface="メイリオ"/>
        <a:font script="Hans" typeface="宋体"/>
        <a:font script="Hant" typeface="新細明體"/>
      </a:minorFont>
    </a:fontScheme>
    <a:fmtScheme name="Plaza">
      <a:fillStyleLst>
        <a:solidFill>
          <a:schemeClr val="phClr"/>
        </a:solidFill>
        <a:gradFill rotWithShape="1">
          <a:gsLst>
            <a:gs pos="0">
              <a:schemeClr val="phClr">
                <a:tint val="100000"/>
                <a:shade val="60000"/>
                <a:satMod val="135000"/>
              </a:schemeClr>
            </a:gs>
            <a:gs pos="100000">
              <a:schemeClr val="phClr">
                <a:tint val="100000"/>
                <a:shade val="100000"/>
                <a:satMod val="135000"/>
              </a:schemeClr>
            </a:gs>
          </a:gsLst>
          <a:lin ang="16200000" scaled="1"/>
        </a:gradFill>
        <a:gradFill rotWithShape="1">
          <a:gsLst>
            <a:gs pos="0">
              <a:schemeClr val="phClr">
                <a:shade val="70000"/>
                <a:satMod val="120000"/>
              </a:schemeClr>
            </a:gs>
            <a:gs pos="35000">
              <a:schemeClr val="phClr">
                <a:shade val="100000"/>
                <a:satMod val="150000"/>
              </a:schemeClr>
            </a:gs>
            <a:gs pos="70000">
              <a:schemeClr val="phClr">
                <a:tint val="100000"/>
                <a:shade val="100000"/>
                <a:satMod val="200000"/>
                <a:greenMod val="100000"/>
              </a:schemeClr>
            </a:gs>
            <a:gs pos="100000">
              <a:schemeClr val="phClr">
                <a:tint val="100000"/>
                <a:shade val="100000"/>
                <a:satMod val="250000"/>
                <a:greenMod val="100000"/>
              </a:schemeClr>
            </a:gs>
          </a:gsLst>
          <a:lin ang="162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innerShdw blurRad="190500" dist="63500" dir="5400000">
              <a:srgbClr val="FFFFFF">
                <a:alpha val="65000"/>
              </a:srgbClr>
            </a:innerShdw>
          </a:effectLst>
          <a:scene3d>
            <a:camera prst="orthographicFront">
              <a:rot lat="0" lon="0" rev="0"/>
            </a:camera>
            <a:lightRig rig="twoPt" dir="r">
              <a:rot lat="0" lon="0" rev="6000000"/>
            </a:lightRig>
          </a:scene3d>
          <a:sp3d prstMaterial="matte">
            <a:bevelT w="0" h="0" prst="relaxedInset"/>
          </a:sp3d>
        </a:effectStyle>
        <a:effectStyle>
          <a:effectLst>
            <a:innerShdw blurRad="50800" dist="25400" dir="13500000">
              <a:srgbClr val="FFFFFF">
                <a:alpha val="75000"/>
              </a:srgbClr>
            </a:innerShdw>
            <a:outerShdw blurRad="88900" dist="38100" dir="6600000" sx="101000" sy="101000" rotWithShape="0">
              <a:srgbClr val="000000">
                <a:alpha val="50000"/>
              </a:srgbClr>
            </a:outerShdw>
          </a:effectLst>
          <a:scene3d>
            <a:camera prst="perspectiveFront" fov="3000000"/>
            <a:lightRig rig="morning" dir="tl">
              <a:rot lat="0" lon="0" rev="1800000"/>
            </a:lightRig>
          </a:scene3d>
          <a:sp3d contourW="38100" prstMaterial="softEdge">
            <a:bevelT w="25400" h="38100"/>
            <a:contourClr>
              <a:schemeClr val="phClr">
                <a:tint val="6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Plaza.thmx</Template>
  <TotalTime>376</TotalTime>
  <Words>784</Words>
  <Application>Microsoft Macintosh PowerPoint</Application>
  <PresentationFormat>On-screen Show (4:3)</PresentationFormat>
  <Paragraphs>109</Paragraphs>
  <Slides>26</Slides>
  <Notes>11</Notes>
  <HiddenSlides>0</HiddenSlides>
  <MMClips>0</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Plaza</vt:lpstr>
      <vt:lpstr>Spatial and Temporal Trends of Fine Particulate Matter in Western Oregon</vt:lpstr>
      <vt:lpstr>What is Particulate Matter (PM)? </vt:lpstr>
      <vt:lpstr>Relative Size </vt:lpstr>
      <vt:lpstr>Health Effects of PM: Lung Deposition </vt:lpstr>
      <vt:lpstr>National Trends, Global Radiative Effects</vt:lpstr>
      <vt:lpstr>Data</vt:lpstr>
      <vt:lpstr>Exploratory Data Analysis </vt:lpstr>
      <vt:lpstr>Winter 2013</vt:lpstr>
      <vt:lpstr>Spring 2013</vt:lpstr>
      <vt:lpstr>Summer 2013</vt:lpstr>
      <vt:lpstr>Fall 2013</vt:lpstr>
      <vt:lpstr>Seasonal Mean Concentrations</vt:lpstr>
      <vt:lpstr>Temporal Variations: Lafayette </vt:lpstr>
      <vt:lpstr>What Happened Here? A lesson in Exploratory Data Analysis </vt:lpstr>
      <vt:lpstr>That’s Better</vt:lpstr>
      <vt:lpstr>Map of Western Oregon Summer 2013</vt:lpstr>
      <vt:lpstr>Map of Western Oregon Winter 2013</vt:lpstr>
      <vt:lpstr>2013 Seasonal Comparison</vt:lpstr>
      <vt:lpstr>Portland 2014 Comparison</vt:lpstr>
      <vt:lpstr>Point Sources, More than Convenient Averages </vt:lpstr>
      <vt:lpstr>Closer Look </vt:lpstr>
      <vt:lpstr>PowerPoint Presentation</vt:lpstr>
      <vt:lpstr>AQI </vt:lpstr>
      <vt:lpstr>Conclusions </vt:lpstr>
      <vt:lpstr>Extensions</vt:lpstr>
      <vt:lpstr>Acknowledgements </vt:lpstr>
    </vt:vector>
  </TitlesOfParts>
  <Company>Reed College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Spatial and Temporal Trends of Fine Particulate Matter in Western Oregon</dc:title>
  <dc:creator>Makoto Kelp</dc:creator>
  <cp:lastModifiedBy>Makoto Kelp</cp:lastModifiedBy>
  <cp:revision>16</cp:revision>
  <dcterms:created xsi:type="dcterms:W3CDTF">2015-05-10T00:41:39Z</dcterms:created>
  <dcterms:modified xsi:type="dcterms:W3CDTF">2015-05-10T06:58:04Z</dcterms:modified>
</cp:coreProperties>
</file>

<file path=docProps/thumbnail.jpeg>
</file>